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</p:sldIdLst>
  <p:sldSz cx="18288000" cy="10287000"/>
  <p:notesSz cx="6858000" cy="9144000"/>
  <p:embeddedFontLst>
    <p:embeddedFont>
      <p:font typeface="Canva Sans Bold" panose="020B0604020202020204" charset="0"/>
      <p:regular r:id="rId58"/>
    </p:embeddedFont>
    <p:embeddedFont>
      <p:font typeface="Montserrat" panose="00000500000000000000" pitchFamily="2" charset="0"/>
      <p:regular r:id="rId59"/>
    </p:embeddedFont>
    <p:embeddedFont>
      <p:font typeface="Montserrat Bold" panose="020B0604020202020204" charset="0"/>
      <p:regular r:id="rId60"/>
    </p:embeddedFont>
    <p:embeddedFont>
      <p:font typeface="Open Sans" panose="020B0606030504020204" pitchFamily="34" charset="0"/>
      <p:regular r:id="rId61"/>
    </p:embeddedFont>
    <p:embeddedFont>
      <p:font typeface="Open Sans Bold" panose="020B0806030504020204" charset="0"/>
      <p:regular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openxmlformats.org/officeDocument/2006/relationships/image" Target="../media/image5.png"/><Relationship Id="rId9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51" b="-91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69023" y="2389965"/>
            <a:ext cx="11820722" cy="2396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52"/>
              </a:lnSpc>
              <a:spcBef>
                <a:spcPct val="0"/>
              </a:spcBef>
            </a:pPr>
            <a:r>
              <a:rPr lang="en-US" sz="1403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MARKETING</a:t>
            </a:r>
          </a:p>
        </p:txBody>
      </p:sp>
      <p:sp>
        <p:nvSpPr>
          <p:cNvPr id="7" name="Freeform 7"/>
          <p:cNvSpPr/>
          <p:nvPr/>
        </p:nvSpPr>
        <p:spPr>
          <a:xfrm>
            <a:off x="13511850" y="3343614"/>
            <a:ext cx="755790" cy="755790"/>
          </a:xfrm>
          <a:custGeom>
            <a:avLst/>
            <a:gdLst/>
            <a:ahLst/>
            <a:cxnLst/>
            <a:rect l="l" t="t" r="r" b="b"/>
            <a:pathLst>
              <a:path w="755790" h="755790">
                <a:moveTo>
                  <a:pt x="0" y="0"/>
                </a:moveTo>
                <a:lnTo>
                  <a:pt x="755791" y="0"/>
                </a:lnTo>
                <a:lnTo>
                  <a:pt x="755791" y="755790"/>
                </a:lnTo>
                <a:lnTo>
                  <a:pt x="0" y="7557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2233364" y="7032612"/>
            <a:ext cx="78916" cy="597723"/>
            <a:chOff x="0" y="0"/>
            <a:chExt cx="20784" cy="1574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784" cy="157425"/>
            </a:xfrm>
            <a:custGeom>
              <a:avLst/>
              <a:gdLst/>
              <a:ahLst/>
              <a:cxnLst/>
              <a:rect l="l" t="t" r="r" b="b"/>
              <a:pathLst>
                <a:path w="20784" h="157425">
                  <a:moveTo>
                    <a:pt x="0" y="0"/>
                  </a:moveTo>
                  <a:lnTo>
                    <a:pt x="20784" y="0"/>
                  </a:lnTo>
                  <a:lnTo>
                    <a:pt x="20784" y="157425"/>
                  </a:lnTo>
                  <a:lnTo>
                    <a:pt x="0" y="157425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0784" cy="195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-311923" y="-165565"/>
            <a:ext cx="2243767" cy="2243767"/>
          </a:xfrm>
          <a:custGeom>
            <a:avLst/>
            <a:gdLst/>
            <a:ahLst/>
            <a:cxnLst/>
            <a:rect l="l" t="t" r="r" b="b"/>
            <a:pathLst>
              <a:path w="2243767" h="2243767">
                <a:moveTo>
                  <a:pt x="0" y="0"/>
                </a:moveTo>
                <a:lnTo>
                  <a:pt x="2243767" y="0"/>
                </a:lnTo>
                <a:lnTo>
                  <a:pt x="2243767" y="2243768"/>
                </a:lnTo>
                <a:lnTo>
                  <a:pt x="0" y="22437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7028331" y="211481"/>
            <a:ext cx="986881" cy="1489676"/>
          </a:xfrm>
          <a:custGeom>
            <a:avLst/>
            <a:gdLst/>
            <a:ahLst/>
            <a:cxnLst/>
            <a:rect l="l" t="t" r="r" b="b"/>
            <a:pathLst>
              <a:path w="986881" h="1489676">
                <a:moveTo>
                  <a:pt x="0" y="0"/>
                </a:moveTo>
                <a:lnTo>
                  <a:pt x="986881" y="0"/>
                </a:lnTo>
                <a:lnTo>
                  <a:pt x="986881" y="1489676"/>
                </a:lnTo>
                <a:lnTo>
                  <a:pt x="0" y="14896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7521771" y="9626320"/>
            <a:ext cx="503758" cy="2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78203" y="4187349"/>
            <a:ext cx="12306843" cy="2396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52"/>
              </a:lnSpc>
              <a:spcBef>
                <a:spcPct val="0"/>
              </a:spcBef>
            </a:pPr>
            <a:r>
              <a:rPr lang="en-US" sz="14037" b="1">
                <a:solidFill>
                  <a:srgbClr val="E8D16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CAMPAIGNS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600814" y="6984987"/>
            <a:ext cx="6880250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Analyzing campaign performance and customer insights to drive smarter marketing decisions.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51" b="-91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154645" y="2562231"/>
            <a:ext cx="9478072" cy="205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TOOLS </a:t>
            </a:r>
          </a:p>
        </p:txBody>
      </p:sp>
      <p:sp>
        <p:nvSpPr>
          <p:cNvPr id="7" name="Freeform 7"/>
          <p:cNvSpPr/>
          <p:nvPr/>
        </p:nvSpPr>
        <p:spPr>
          <a:xfrm>
            <a:off x="-311923" y="-165565"/>
            <a:ext cx="2243767" cy="2243767"/>
          </a:xfrm>
          <a:custGeom>
            <a:avLst/>
            <a:gdLst/>
            <a:ahLst/>
            <a:cxnLst/>
            <a:rect l="l" t="t" r="r" b="b"/>
            <a:pathLst>
              <a:path w="2243767" h="2243767">
                <a:moveTo>
                  <a:pt x="0" y="0"/>
                </a:moveTo>
                <a:lnTo>
                  <a:pt x="2243767" y="0"/>
                </a:lnTo>
                <a:lnTo>
                  <a:pt x="2243767" y="2243768"/>
                </a:lnTo>
                <a:lnTo>
                  <a:pt x="0" y="22437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7028331" y="211481"/>
            <a:ext cx="986881" cy="1489676"/>
          </a:xfrm>
          <a:custGeom>
            <a:avLst/>
            <a:gdLst/>
            <a:ahLst/>
            <a:cxnLst/>
            <a:rect l="l" t="t" r="r" b="b"/>
            <a:pathLst>
              <a:path w="986881" h="1489676">
                <a:moveTo>
                  <a:pt x="0" y="0"/>
                </a:moveTo>
                <a:lnTo>
                  <a:pt x="986881" y="0"/>
                </a:lnTo>
                <a:lnTo>
                  <a:pt x="986881" y="1489676"/>
                </a:lnTo>
                <a:lnTo>
                  <a:pt x="0" y="1489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7521771" y="9626320"/>
            <a:ext cx="50375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73294" y="4423587"/>
            <a:ext cx="16252235" cy="205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0"/>
              </a:lnSpc>
              <a:spcBef>
                <a:spcPct val="0"/>
              </a:spcBef>
            </a:pPr>
            <a:r>
              <a:rPr lang="en-US" sz="12000" b="1">
                <a:solidFill>
                  <a:srgbClr val="E8D16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&amp;TECHNOLOGIES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773294" y="2790831"/>
            <a:ext cx="1940145" cy="1861356"/>
            <a:chOff x="0" y="0"/>
            <a:chExt cx="1953788" cy="187444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53788" cy="1874445"/>
            </a:xfrm>
            <a:custGeom>
              <a:avLst/>
              <a:gdLst/>
              <a:ahLst/>
              <a:cxnLst/>
              <a:rect l="l" t="t" r="r" b="b"/>
              <a:pathLst>
                <a:path w="1953788" h="1874445">
                  <a:moveTo>
                    <a:pt x="0" y="0"/>
                  </a:moveTo>
                  <a:lnTo>
                    <a:pt x="1953788" y="0"/>
                  </a:lnTo>
                  <a:lnTo>
                    <a:pt x="1953788" y="1874445"/>
                  </a:lnTo>
                  <a:lnTo>
                    <a:pt x="0" y="1874445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61925"/>
              <a:ext cx="1953788" cy="2036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599"/>
                </a:lnSpc>
              </a:pPr>
              <a:r>
                <a:rPr lang="en-US" sz="9000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04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34276" y="1836893"/>
            <a:ext cx="1147901" cy="75115"/>
            <a:chOff x="0" y="0"/>
            <a:chExt cx="302328" cy="197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2328" cy="19783"/>
            </a:xfrm>
            <a:custGeom>
              <a:avLst/>
              <a:gdLst/>
              <a:ahLst/>
              <a:cxnLst/>
              <a:rect l="l" t="t" r="r" b="b"/>
              <a:pathLst>
                <a:path w="302328" h="19783">
                  <a:moveTo>
                    <a:pt x="0" y="0"/>
                  </a:moveTo>
                  <a:lnTo>
                    <a:pt x="302328" y="0"/>
                  </a:lnTo>
                  <a:lnTo>
                    <a:pt x="302328" y="19783"/>
                  </a:lnTo>
                  <a:lnTo>
                    <a:pt x="0" y="1978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02328" cy="57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358064" y="-287361"/>
            <a:ext cx="2290944" cy="2290944"/>
          </a:xfrm>
          <a:custGeom>
            <a:avLst/>
            <a:gdLst/>
            <a:ahLst/>
            <a:cxnLst/>
            <a:rect l="l" t="t" r="r" b="b"/>
            <a:pathLst>
              <a:path w="2290944" h="2290944">
                <a:moveTo>
                  <a:pt x="0" y="0"/>
                </a:moveTo>
                <a:lnTo>
                  <a:pt x="2290944" y="0"/>
                </a:lnTo>
                <a:lnTo>
                  <a:pt x="2290944" y="2290944"/>
                </a:lnTo>
                <a:lnTo>
                  <a:pt x="0" y="22909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7038648" y="113273"/>
            <a:ext cx="986881" cy="1489676"/>
          </a:xfrm>
          <a:custGeom>
            <a:avLst/>
            <a:gdLst/>
            <a:ahLst/>
            <a:cxnLst/>
            <a:rect l="l" t="t" r="r" b="b"/>
            <a:pathLst>
              <a:path w="986881" h="1489676">
                <a:moveTo>
                  <a:pt x="0" y="0"/>
                </a:moveTo>
                <a:lnTo>
                  <a:pt x="986881" y="0"/>
                </a:lnTo>
                <a:lnTo>
                  <a:pt x="986881" y="1489676"/>
                </a:lnTo>
                <a:lnTo>
                  <a:pt x="0" y="1489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5794591" y="4717182"/>
            <a:ext cx="1433841" cy="1433841"/>
          </a:xfrm>
          <a:custGeom>
            <a:avLst/>
            <a:gdLst/>
            <a:ahLst/>
            <a:cxnLst/>
            <a:rect l="l" t="t" r="r" b="b"/>
            <a:pathLst>
              <a:path w="1433841" h="1433841">
                <a:moveTo>
                  <a:pt x="0" y="0"/>
                </a:moveTo>
                <a:lnTo>
                  <a:pt x="1433842" y="0"/>
                </a:lnTo>
                <a:lnTo>
                  <a:pt x="1433842" y="1433841"/>
                </a:lnTo>
                <a:lnTo>
                  <a:pt x="0" y="14338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9194099" y="4790634"/>
            <a:ext cx="1448994" cy="1347564"/>
          </a:xfrm>
          <a:custGeom>
            <a:avLst/>
            <a:gdLst/>
            <a:ahLst/>
            <a:cxnLst/>
            <a:rect l="l" t="t" r="r" b="b"/>
            <a:pathLst>
              <a:path w="1448994" h="1347564">
                <a:moveTo>
                  <a:pt x="0" y="0"/>
                </a:moveTo>
                <a:lnTo>
                  <a:pt x="1448994" y="0"/>
                </a:lnTo>
                <a:lnTo>
                  <a:pt x="1448994" y="1347565"/>
                </a:lnTo>
                <a:lnTo>
                  <a:pt x="0" y="13475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214587" y="4646620"/>
            <a:ext cx="2799936" cy="1574964"/>
          </a:xfrm>
          <a:custGeom>
            <a:avLst/>
            <a:gdLst/>
            <a:ahLst/>
            <a:cxnLst/>
            <a:rect l="l" t="t" r="r" b="b"/>
            <a:pathLst>
              <a:path w="2799936" h="1574964">
                <a:moveTo>
                  <a:pt x="0" y="0"/>
                </a:moveTo>
                <a:lnTo>
                  <a:pt x="2799936" y="0"/>
                </a:lnTo>
                <a:lnTo>
                  <a:pt x="2799936" y="1574965"/>
                </a:lnTo>
                <a:lnTo>
                  <a:pt x="0" y="15749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4121078" y="4673687"/>
            <a:ext cx="1440335" cy="1440335"/>
          </a:xfrm>
          <a:custGeom>
            <a:avLst/>
            <a:gdLst/>
            <a:ahLst/>
            <a:cxnLst/>
            <a:rect l="l" t="t" r="r" b="b"/>
            <a:pathLst>
              <a:path w="1440335" h="1440335">
                <a:moveTo>
                  <a:pt x="0" y="0"/>
                </a:moveTo>
                <a:lnTo>
                  <a:pt x="1440335" y="0"/>
                </a:lnTo>
                <a:lnTo>
                  <a:pt x="1440335" y="1440336"/>
                </a:lnTo>
                <a:lnTo>
                  <a:pt x="0" y="14403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5327878" y="4673687"/>
            <a:ext cx="2036197" cy="2153669"/>
          </a:xfrm>
          <a:custGeom>
            <a:avLst/>
            <a:gdLst/>
            <a:ahLst/>
            <a:cxnLst/>
            <a:rect l="l" t="t" r="r" b="b"/>
            <a:pathLst>
              <a:path w="2036197" h="2153669">
                <a:moveTo>
                  <a:pt x="0" y="0"/>
                </a:moveTo>
                <a:lnTo>
                  <a:pt x="2036197" y="0"/>
                </a:lnTo>
                <a:lnTo>
                  <a:pt x="2036197" y="2153670"/>
                </a:lnTo>
                <a:lnTo>
                  <a:pt x="0" y="21536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0912870" y="4790634"/>
            <a:ext cx="4415008" cy="1513546"/>
          </a:xfrm>
          <a:custGeom>
            <a:avLst/>
            <a:gdLst/>
            <a:ahLst/>
            <a:cxnLst/>
            <a:rect l="l" t="t" r="r" b="b"/>
            <a:pathLst>
              <a:path w="4415008" h="1513546">
                <a:moveTo>
                  <a:pt x="0" y="0"/>
                </a:moveTo>
                <a:lnTo>
                  <a:pt x="4415008" y="0"/>
                </a:lnTo>
                <a:lnTo>
                  <a:pt x="4415008" y="1513547"/>
                </a:lnTo>
                <a:lnTo>
                  <a:pt x="0" y="15135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3401877" y="6580744"/>
            <a:ext cx="4308080" cy="1469684"/>
          </a:xfrm>
          <a:custGeom>
            <a:avLst/>
            <a:gdLst/>
            <a:ahLst/>
            <a:cxnLst/>
            <a:rect l="l" t="t" r="r" b="b"/>
            <a:pathLst>
              <a:path w="4308080" h="1469684">
                <a:moveTo>
                  <a:pt x="0" y="0"/>
                </a:moveTo>
                <a:lnTo>
                  <a:pt x="4308080" y="0"/>
                </a:lnTo>
                <a:lnTo>
                  <a:pt x="4308080" y="1469684"/>
                </a:lnTo>
                <a:lnTo>
                  <a:pt x="0" y="146968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7709957" y="6542306"/>
            <a:ext cx="4492972" cy="1546560"/>
          </a:xfrm>
          <a:custGeom>
            <a:avLst/>
            <a:gdLst/>
            <a:ahLst/>
            <a:cxnLst/>
            <a:rect l="l" t="t" r="r" b="b"/>
            <a:pathLst>
              <a:path w="4492972" h="1546560">
                <a:moveTo>
                  <a:pt x="0" y="0"/>
                </a:moveTo>
                <a:lnTo>
                  <a:pt x="4492972" y="0"/>
                </a:lnTo>
                <a:lnTo>
                  <a:pt x="4492972" y="1546560"/>
                </a:lnTo>
                <a:lnTo>
                  <a:pt x="0" y="154656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091052" y="6542306"/>
            <a:ext cx="2310825" cy="1299839"/>
          </a:xfrm>
          <a:custGeom>
            <a:avLst/>
            <a:gdLst/>
            <a:ahLst/>
            <a:cxnLst/>
            <a:rect l="l" t="t" r="r" b="b"/>
            <a:pathLst>
              <a:path w="2310825" h="1299839">
                <a:moveTo>
                  <a:pt x="0" y="0"/>
                </a:moveTo>
                <a:lnTo>
                  <a:pt x="2310825" y="0"/>
                </a:lnTo>
                <a:lnTo>
                  <a:pt x="2310825" y="1299839"/>
                </a:lnTo>
                <a:lnTo>
                  <a:pt x="0" y="129983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2227534" y="6542306"/>
            <a:ext cx="1540977" cy="1540977"/>
          </a:xfrm>
          <a:custGeom>
            <a:avLst/>
            <a:gdLst/>
            <a:ahLst/>
            <a:cxnLst/>
            <a:rect l="l" t="t" r="r" b="b"/>
            <a:pathLst>
              <a:path w="1540977" h="1540977">
                <a:moveTo>
                  <a:pt x="0" y="0"/>
                </a:moveTo>
                <a:lnTo>
                  <a:pt x="1540977" y="0"/>
                </a:lnTo>
                <a:lnTo>
                  <a:pt x="1540977" y="1540977"/>
                </a:lnTo>
                <a:lnTo>
                  <a:pt x="0" y="154097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3908809" y="6580744"/>
            <a:ext cx="3388337" cy="1905940"/>
          </a:xfrm>
          <a:custGeom>
            <a:avLst/>
            <a:gdLst/>
            <a:ahLst/>
            <a:cxnLst/>
            <a:rect l="l" t="t" r="r" b="b"/>
            <a:pathLst>
              <a:path w="3388337" h="1905940">
                <a:moveTo>
                  <a:pt x="0" y="0"/>
                </a:moveTo>
                <a:lnTo>
                  <a:pt x="3388338" y="0"/>
                </a:lnTo>
                <a:lnTo>
                  <a:pt x="3388338" y="1905940"/>
                </a:lnTo>
                <a:lnTo>
                  <a:pt x="0" y="190594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7514183" y="4763567"/>
            <a:ext cx="1392876" cy="1387456"/>
          </a:xfrm>
          <a:custGeom>
            <a:avLst/>
            <a:gdLst/>
            <a:ahLst/>
            <a:cxnLst/>
            <a:rect l="l" t="t" r="r" b="b"/>
            <a:pathLst>
              <a:path w="1392876" h="1387456">
                <a:moveTo>
                  <a:pt x="0" y="0"/>
                </a:moveTo>
                <a:lnTo>
                  <a:pt x="1392876" y="0"/>
                </a:lnTo>
                <a:lnTo>
                  <a:pt x="1392876" y="1387456"/>
                </a:lnTo>
                <a:lnTo>
                  <a:pt x="0" y="138745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17521771" y="9626320"/>
            <a:ext cx="50375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83191" y="2054883"/>
            <a:ext cx="6116108" cy="1531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37"/>
              </a:lnSpc>
            </a:pPr>
            <a:r>
              <a:rPr lang="en-US" sz="5497" b="1">
                <a:solidFill>
                  <a:srgbClr val="1F20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TOOLS &amp; TECHNOLOGIES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51" b="-91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154645" y="2428065"/>
            <a:ext cx="9478072" cy="205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AGILE </a:t>
            </a:r>
          </a:p>
        </p:txBody>
      </p:sp>
      <p:sp>
        <p:nvSpPr>
          <p:cNvPr id="7" name="Freeform 7"/>
          <p:cNvSpPr/>
          <p:nvPr/>
        </p:nvSpPr>
        <p:spPr>
          <a:xfrm>
            <a:off x="-311923" y="-165565"/>
            <a:ext cx="2243767" cy="2243767"/>
          </a:xfrm>
          <a:custGeom>
            <a:avLst/>
            <a:gdLst/>
            <a:ahLst/>
            <a:cxnLst/>
            <a:rect l="l" t="t" r="r" b="b"/>
            <a:pathLst>
              <a:path w="2243767" h="2243767">
                <a:moveTo>
                  <a:pt x="0" y="0"/>
                </a:moveTo>
                <a:lnTo>
                  <a:pt x="2243767" y="0"/>
                </a:lnTo>
                <a:lnTo>
                  <a:pt x="2243767" y="2243768"/>
                </a:lnTo>
                <a:lnTo>
                  <a:pt x="0" y="22437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7028331" y="211481"/>
            <a:ext cx="986881" cy="1489676"/>
          </a:xfrm>
          <a:custGeom>
            <a:avLst/>
            <a:gdLst/>
            <a:ahLst/>
            <a:cxnLst/>
            <a:rect l="l" t="t" r="r" b="b"/>
            <a:pathLst>
              <a:path w="986881" h="1489676">
                <a:moveTo>
                  <a:pt x="0" y="0"/>
                </a:moveTo>
                <a:lnTo>
                  <a:pt x="986881" y="0"/>
                </a:lnTo>
                <a:lnTo>
                  <a:pt x="986881" y="1489676"/>
                </a:lnTo>
                <a:lnTo>
                  <a:pt x="0" y="1489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7521771" y="9626320"/>
            <a:ext cx="50375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73294" y="4423587"/>
            <a:ext cx="16252235" cy="205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0"/>
              </a:lnSpc>
              <a:spcBef>
                <a:spcPct val="0"/>
              </a:spcBef>
            </a:pPr>
            <a:r>
              <a:rPr lang="en-US" sz="12000" b="1">
                <a:solidFill>
                  <a:srgbClr val="E8D16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METHODOLOGY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773294" y="2790831"/>
            <a:ext cx="1940145" cy="1861356"/>
            <a:chOff x="0" y="0"/>
            <a:chExt cx="1953788" cy="187444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53788" cy="1874445"/>
            </a:xfrm>
            <a:custGeom>
              <a:avLst/>
              <a:gdLst/>
              <a:ahLst/>
              <a:cxnLst/>
              <a:rect l="l" t="t" r="r" b="b"/>
              <a:pathLst>
                <a:path w="1953788" h="1874445">
                  <a:moveTo>
                    <a:pt x="0" y="0"/>
                  </a:moveTo>
                  <a:lnTo>
                    <a:pt x="1953788" y="0"/>
                  </a:lnTo>
                  <a:lnTo>
                    <a:pt x="1953788" y="1874445"/>
                  </a:lnTo>
                  <a:lnTo>
                    <a:pt x="0" y="1874445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61925"/>
              <a:ext cx="1953788" cy="2036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599"/>
                </a:lnSpc>
              </a:pPr>
              <a:r>
                <a:rPr lang="en-US" sz="9000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05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60783" y="728164"/>
            <a:ext cx="1147901" cy="75115"/>
            <a:chOff x="0" y="0"/>
            <a:chExt cx="302328" cy="197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2328" cy="19783"/>
            </a:xfrm>
            <a:custGeom>
              <a:avLst/>
              <a:gdLst/>
              <a:ahLst/>
              <a:cxnLst/>
              <a:rect l="l" t="t" r="r" b="b"/>
              <a:pathLst>
                <a:path w="302328" h="19783">
                  <a:moveTo>
                    <a:pt x="0" y="0"/>
                  </a:moveTo>
                  <a:lnTo>
                    <a:pt x="302328" y="0"/>
                  </a:lnTo>
                  <a:lnTo>
                    <a:pt x="302328" y="19783"/>
                  </a:lnTo>
                  <a:lnTo>
                    <a:pt x="0" y="1978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02328" cy="57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358064" y="-287361"/>
            <a:ext cx="2290944" cy="2290944"/>
          </a:xfrm>
          <a:custGeom>
            <a:avLst/>
            <a:gdLst/>
            <a:ahLst/>
            <a:cxnLst/>
            <a:rect l="l" t="t" r="r" b="b"/>
            <a:pathLst>
              <a:path w="2290944" h="2290944">
                <a:moveTo>
                  <a:pt x="0" y="0"/>
                </a:moveTo>
                <a:lnTo>
                  <a:pt x="2290944" y="0"/>
                </a:lnTo>
                <a:lnTo>
                  <a:pt x="2290944" y="2290944"/>
                </a:lnTo>
                <a:lnTo>
                  <a:pt x="0" y="22909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7038648" y="113273"/>
            <a:ext cx="986881" cy="1489676"/>
          </a:xfrm>
          <a:custGeom>
            <a:avLst/>
            <a:gdLst/>
            <a:ahLst/>
            <a:cxnLst/>
            <a:rect l="l" t="t" r="r" b="b"/>
            <a:pathLst>
              <a:path w="986881" h="1489676">
                <a:moveTo>
                  <a:pt x="0" y="0"/>
                </a:moveTo>
                <a:lnTo>
                  <a:pt x="986881" y="0"/>
                </a:lnTo>
                <a:lnTo>
                  <a:pt x="986881" y="1489676"/>
                </a:lnTo>
                <a:lnTo>
                  <a:pt x="0" y="1489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599281" y="2341577"/>
            <a:ext cx="17089437" cy="6300406"/>
          </a:xfrm>
          <a:custGeom>
            <a:avLst/>
            <a:gdLst/>
            <a:ahLst/>
            <a:cxnLst/>
            <a:rect l="l" t="t" r="r" b="b"/>
            <a:pathLst>
              <a:path w="17089437" h="6300406">
                <a:moveTo>
                  <a:pt x="0" y="0"/>
                </a:moveTo>
                <a:lnTo>
                  <a:pt x="17089438" y="0"/>
                </a:lnTo>
                <a:lnTo>
                  <a:pt x="17089438" y="6300406"/>
                </a:lnTo>
                <a:lnTo>
                  <a:pt x="0" y="63004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7749" r="-3026" b="-1944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7521771" y="9626320"/>
            <a:ext cx="50375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09698" y="946154"/>
            <a:ext cx="8762315" cy="77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37"/>
              </a:lnSpc>
            </a:pPr>
            <a:r>
              <a:rPr lang="en-US" sz="5497" b="1">
                <a:solidFill>
                  <a:srgbClr val="1F20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AGILE METHODOLOGY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51" b="-91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144328" y="2826561"/>
            <a:ext cx="13870884" cy="1698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DATABASE SCHEMA</a:t>
            </a:r>
          </a:p>
        </p:txBody>
      </p:sp>
      <p:sp>
        <p:nvSpPr>
          <p:cNvPr id="7" name="Freeform 7"/>
          <p:cNvSpPr/>
          <p:nvPr/>
        </p:nvSpPr>
        <p:spPr>
          <a:xfrm>
            <a:off x="-311923" y="-165565"/>
            <a:ext cx="2243767" cy="2243767"/>
          </a:xfrm>
          <a:custGeom>
            <a:avLst/>
            <a:gdLst/>
            <a:ahLst/>
            <a:cxnLst/>
            <a:rect l="l" t="t" r="r" b="b"/>
            <a:pathLst>
              <a:path w="2243767" h="2243767">
                <a:moveTo>
                  <a:pt x="0" y="0"/>
                </a:moveTo>
                <a:lnTo>
                  <a:pt x="2243767" y="0"/>
                </a:lnTo>
                <a:lnTo>
                  <a:pt x="2243767" y="2243768"/>
                </a:lnTo>
                <a:lnTo>
                  <a:pt x="0" y="22437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7028331" y="211481"/>
            <a:ext cx="986881" cy="1489676"/>
          </a:xfrm>
          <a:custGeom>
            <a:avLst/>
            <a:gdLst/>
            <a:ahLst/>
            <a:cxnLst/>
            <a:rect l="l" t="t" r="r" b="b"/>
            <a:pathLst>
              <a:path w="986881" h="1489676">
                <a:moveTo>
                  <a:pt x="0" y="0"/>
                </a:moveTo>
                <a:lnTo>
                  <a:pt x="986881" y="0"/>
                </a:lnTo>
                <a:lnTo>
                  <a:pt x="986881" y="1489676"/>
                </a:lnTo>
                <a:lnTo>
                  <a:pt x="0" y="1489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7521771" y="9626320"/>
            <a:ext cx="50375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73294" y="4471212"/>
            <a:ext cx="16252235" cy="1698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  <a:spcBef>
                <a:spcPct val="0"/>
              </a:spcBef>
            </a:pPr>
            <a:r>
              <a:rPr lang="en-US" sz="9999" b="1">
                <a:solidFill>
                  <a:srgbClr val="E8D16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&amp; INTEGRATION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773294" y="2790831"/>
            <a:ext cx="1940145" cy="1861356"/>
            <a:chOff x="0" y="0"/>
            <a:chExt cx="1953788" cy="187444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53788" cy="1874445"/>
            </a:xfrm>
            <a:custGeom>
              <a:avLst/>
              <a:gdLst/>
              <a:ahLst/>
              <a:cxnLst/>
              <a:rect l="l" t="t" r="r" b="b"/>
              <a:pathLst>
                <a:path w="1953788" h="1874445">
                  <a:moveTo>
                    <a:pt x="0" y="0"/>
                  </a:moveTo>
                  <a:lnTo>
                    <a:pt x="1953788" y="0"/>
                  </a:lnTo>
                  <a:lnTo>
                    <a:pt x="1953788" y="1874445"/>
                  </a:lnTo>
                  <a:lnTo>
                    <a:pt x="0" y="1874445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61925"/>
              <a:ext cx="1953788" cy="2036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599"/>
                </a:lnSpc>
              </a:pPr>
              <a:r>
                <a:rPr lang="en-US" sz="9000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06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269783" y="530422"/>
            <a:ext cx="1147901" cy="75115"/>
            <a:chOff x="0" y="0"/>
            <a:chExt cx="302328" cy="197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2328" cy="19783"/>
            </a:xfrm>
            <a:custGeom>
              <a:avLst/>
              <a:gdLst/>
              <a:ahLst/>
              <a:cxnLst/>
              <a:rect l="l" t="t" r="r" b="b"/>
              <a:pathLst>
                <a:path w="302328" h="19783">
                  <a:moveTo>
                    <a:pt x="0" y="0"/>
                  </a:moveTo>
                  <a:lnTo>
                    <a:pt x="302328" y="0"/>
                  </a:lnTo>
                  <a:lnTo>
                    <a:pt x="302328" y="19783"/>
                  </a:lnTo>
                  <a:lnTo>
                    <a:pt x="0" y="1978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02328" cy="57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028331" y="198669"/>
            <a:ext cx="986881" cy="1489676"/>
          </a:xfrm>
          <a:custGeom>
            <a:avLst/>
            <a:gdLst/>
            <a:ahLst/>
            <a:cxnLst/>
            <a:rect l="l" t="t" r="r" b="b"/>
            <a:pathLst>
              <a:path w="986881" h="1489676">
                <a:moveTo>
                  <a:pt x="0" y="0"/>
                </a:moveTo>
                <a:lnTo>
                  <a:pt x="986881" y="0"/>
                </a:lnTo>
                <a:lnTo>
                  <a:pt x="986881" y="1489676"/>
                </a:lnTo>
                <a:lnTo>
                  <a:pt x="0" y="1489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358064" y="-201965"/>
            <a:ext cx="2290944" cy="2290944"/>
          </a:xfrm>
          <a:custGeom>
            <a:avLst/>
            <a:gdLst/>
            <a:ahLst/>
            <a:cxnLst/>
            <a:rect l="l" t="t" r="r" b="b"/>
            <a:pathLst>
              <a:path w="2290944" h="2290944">
                <a:moveTo>
                  <a:pt x="0" y="0"/>
                </a:moveTo>
                <a:lnTo>
                  <a:pt x="2290944" y="0"/>
                </a:lnTo>
                <a:lnTo>
                  <a:pt x="2290944" y="2290944"/>
                </a:lnTo>
                <a:lnTo>
                  <a:pt x="0" y="2290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144994" y="1410352"/>
            <a:ext cx="13998012" cy="8739725"/>
          </a:xfrm>
          <a:custGeom>
            <a:avLst/>
            <a:gdLst/>
            <a:ahLst/>
            <a:cxnLst/>
            <a:rect l="l" t="t" r="r" b="b"/>
            <a:pathLst>
              <a:path w="13998012" h="8739725">
                <a:moveTo>
                  <a:pt x="0" y="0"/>
                </a:moveTo>
                <a:lnTo>
                  <a:pt x="13998012" y="0"/>
                </a:lnTo>
                <a:lnTo>
                  <a:pt x="13998012" y="8739725"/>
                </a:lnTo>
                <a:lnTo>
                  <a:pt x="0" y="87397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" t="-1973" b="-496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7521771" y="9626320"/>
            <a:ext cx="50375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74235" y="785963"/>
            <a:ext cx="2486899" cy="77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37"/>
              </a:lnSpc>
            </a:pPr>
            <a:r>
              <a:rPr lang="en-US" sz="5497" b="1">
                <a:solidFill>
                  <a:srgbClr val="1F20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ERD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269783" y="530422"/>
            <a:ext cx="1147901" cy="75115"/>
            <a:chOff x="0" y="0"/>
            <a:chExt cx="302328" cy="197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2328" cy="19783"/>
            </a:xfrm>
            <a:custGeom>
              <a:avLst/>
              <a:gdLst/>
              <a:ahLst/>
              <a:cxnLst/>
              <a:rect l="l" t="t" r="r" b="b"/>
              <a:pathLst>
                <a:path w="302328" h="19783">
                  <a:moveTo>
                    <a:pt x="0" y="0"/>
                  </a:moveTo>
                  <a:lnTo>
                    <a:pt x="302328" y="0"/>
                  </a:lnTo>
                  <a:lnTo>
                    <a:pt x="302328" y="19783"/>
                  </a:lnTo>
                  <a:lnTo>
                    <a:pt x="0" y="1978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02328" cy="57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028331" y="198669"/>
            <a:ext cx="986881" cy="1489676"/>
          </a:xfrm>
          <a:custGeom>
            <a:avLst/>
            <a:gdLst/>
            <a:ahLst/>
            <a:cxnLst/>
            <a:rect l="l" t="t" r="r" b="b"/>
            <a:pathLst>
              <a:path w="986881" h="1489676">
                <a:moveTo>
                  <a:pt x="0" y="0"/>
                </a:moveTo>
                <a:lnTo>
                  <a:pt x="986881" y="0"/>
                </a:lnTo>
                <a:lnTo>
                  <a:pt x="986881" y="1489676"/>
                </a:lnTo>
                <a:lnTo>
                  <a:pt x="0" y="1489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358064" y="-201965"/>
            <a:ext cx="2290944" cy="2290944"/>
          </a:xfrm>
          <a:custGeom>
            <a:avLst/>
            <a:gdLst/>
            <a:ahLst/>
            <a:cxnLst/>
            <a:rect l="l" t="t" r="r" b="b"/>
            <a:pathLst>
              <a:path w="2290944" h="2290944">
                <a:moveTo>
                  <a:pt x="0" y="0"/>
                </a:moveTo>
                <a:lnTo>
                  <a:pt x="2290944" y="0"/>
                </a:lnTo>
                <a:lnTo>
                  <a:pt x="2290944" y="2290944"/>
                </a:lnTo>
                <a:lnTo>
                  <a:pt x="0" y="2290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3578609" y="1630256"/>
            <a:ext cx="11130782" cy="8505683"/>
          </a:xfrm>
          <a:custGeom>
            <a:avLst/>
            <a:gdLst/>
            <a:ahLst/>
            <a:cxnLst/>
            <a:rect l="l" t="t" r="r" b="b"/>
            <a:pathLst>
              <a:path w="11130782" h="8505683">
                <a:moveTo>
                  <a:pt x="0" y="0"/>
                </a:moveTo>
                <a:lnTo>
                  <a:pt x="11130782" y="0"/>
                </a:lnTo>
                <a:lnTo>
                  <a:pt x="11130782" y="8505683"/>
                </a:lnTo>
                <a:lnTo>
                  <a:pt x="0" y="85056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66" b="-58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7521771" y="9626320"/>
            <a:ext cx="50375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74235" y="785963"/>
            <a:ext cx="7802950" cy="77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37"/>
              </a:lnSpc>
            </a:pPr>
            <a:r>
              <a:rPr lang="en-US" sz="5497" b="1">
                <a:solidFill>
                  <a:srgbClr val="1F20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DATABASE SCHEMA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269783" y="530422"/>
            <a:ext cx="1147901" cy="75115"/>
            <a:chOff x="0" y="0"/>
            <a:chExt cx="302328" cy="197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2328" cy="19783"/>
            </a:xfrm>
            <a:custGeom>
              <a:avLst/>
              <a:gdLst/>
              <a:ahLst/>
              <a:cxnLst/>
              <a:rect l="l" t="t" r="r" b="b"/>
              <a:pathLst>
                <a:path w="302328" h="19783">
                  <a:moveTo>
                    <a:pt x="0" y="0"/>
                  </a:moveTo>
                  <a:lnTo>
                    <a:pt x="302328" y="0"/>
                  </a:lnTo>
                  <a:lnTo>
                    <a:pt x="302328" y="19783"/>
                  </a:lnTo>
                  <a:lnTo>
                    <a:pt x="0" y="1978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02328" cy="57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028331" y="198669"/>
            <a:ext cx="986881" cy="1489676"/>
          </a:xfrm>
          <a:custGeom>
            <a:avLst/>
            <a:gdLst/>
            <a:ahLst/>
            <a:cxnLst/>
            <a:rect l="l" t="t" r="r" b="b"/>
            <a:pathLst>
              <a:path w="986881" h="1489676">
                <a:moveTo>
                  <a:pt x="0" y="0"/>
                </a:moveTo>
                <a:lnTo>
                  <a:pt x="986881" y="0"/>
                </a:lnTo>
                <a:lnTo>
                  <a:pt x="986881" y="1489676"/>
                </a:lnTo>
                <a:lnTo>
                  <a:pt x="0" y="1489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358064" y="-201965"/>
            <a:ext cx="2290944" cy="2290944"/>
          </a:xfrm>
          <a:custGeom>
            <a:avLst/>
            <a:gdLst/>
            <a:ahLst/>
            <a:cxnLst/>
            <a:rect l="l" t="t" r="r" b="b"/>
            <a:pathLst>
              <a:path w="2290944" h="2290944">
                <a:moveTo>
                  <a:pt x="0" y="0"/>
                </a:moveTo>
                <a:lnTo>
                  <a:pt x="2290944" y="0"/>
                </a:lnTo>
                <a:lnTo>
                  <a:pt x="2290944" y="2290944"/>
                </a:lnTo>
                <a:lnTo>
                  <a:pt x="0" y="2290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06645" y="2212804"/>
            <a:ext cx="15674710" cy="6700939"/>
          </a:xfrm>
          <a:custGeom>
            <a:avLst/>
            <a:gdLst/>
            <a:ahLst/>
            <a:cxnLst/>
            <a:rect l="l" t="t" r="r" b="b"/>
            <a:pathLst>
              <a:path w="15674710" h="6700939">
                <a:moveTo>
                  <a:pt x="0" y="0"/>
                </a:moveTo>
                <a:lnTo>
                  <a:pt x="15674710" y="0"/>
                </a:lnTo>
                <a:lnTo>
                  <a:pt x="15674710" y="6700939"/>
                </a:lnTo>
                <a:lnTo>
                  <a:pt x="0" y="6700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7521771" y="9626320"/>
            <a:ext cx="50375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49108" y="667703"/>
            <a:ext cx="11989783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39"/>
              </a:lnSpc>
            </a:pPr>
            <a:r>
              <a:rPr lang="en-US" sz="5499" b="1">
                <a:solidFill>
                  <a:srgbClr val="1F20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OLTP ETL - CONTROL FLOW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51" b="-91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941755" y="2873784"/>
            <a:ext cx="12673701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WAREHOUSE </a:t>
            </a:r>
          </a:p>
        </p:txBody>
      </p:sp>
      <p:sp>
        <p:nvSpPr>
          <p:cNvPr id="7" name="Freeform 7"/>
          <p:cNvSpPr/>
          <p:nvPr/>
        </p:nvSpPr>
        <p:spPr>
          <a:xfrm>
            <a:off x="-311923" y="-165565"/>
            <a:ext cx="2243767" cy="2243767"/>
          </a:xfrm>
          <a:custGeom>
            <a:avLst/>
            <a:gdLst/>
            <a:ahLst/>
            <a:cxnLst/>
            <a:rect l="l" t="t" r="r" b="b"/>
            <a:pathLst>
              <a:path w="2243767" h="2243767">
                <a:moveTo>
                  <a:pt x="0" y="0"/>
                </a:moveTo>
                <a:lnTo>
                  <a:pt x="2243767" y="0"/>
                </a:lnTo>
                <a:lnTo>
                  <a:pt x="2243767" y="2243768"/>
                </a:lnTo>
                <a:lnTo>
                  <a:pt x="0" y="22437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7028331" y="211481"/>
            <a:ext cx="986881" cy="1489676"/>
          </a:xfrm>
          <a:custGeom>
            <a:avLst/>
            <a:gdLst/>
            <a:ahLst/>
            <a:cxnLst/>
            <a:rect l="l" t="t" r="r" b="b"/>
            <a:pathLst>
              <a:path w="986881" h="1489676">
                <a:moveTo>
                  <a:pt x="0" y="0"/>
                </a:moveTo>
                <a:lnTo>
                  <a:pt x="986881" y="0"/>
                </a:lnTo>
                <a:lnTo>
                  <a:pt x="986881" y="1489676"/>
                </a:lnTo>
                <a:lnTo>
                  <a:pt x="0" y="1489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7521771" y="9626320"/>
            <a:ext cx="50375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18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73294" y="4490262"/>
            <a:ext cx="16252235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</a:pPr>
            <a:r>
              <a:rPr lang="en-US" sz="9000" b="1">
                <a:solidFill>
                  <a:srgbClr val="E8D16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SCHEMA &amp; INTEGRATION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773294" y="2790831"/>
            <a:ext cx="1940145" cy="1861356"/>
            <a:chOff x="0" y="0"/>
            <a:chExt cx="1953788" cy="187444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53788" cy="1874445"/>
            </a:xfrm>
            <a:custGeom>
              <a:avLst/>
              <a:gdLst/>
              <a:ahLst/>
              <a:cxnLst/>
              <a:rect l="l" t="t" r="r" b="b"/>
              <a:pathLst>
                <a:path w="1953788" h="1874445">
                  <a:moveTo>
                    <a:pt x="0" y="0"/>
                  </a:moveTo>
                  <a:lnTo>
                    <a:pt x="1953788" y="0"/>
                  </a:lnTo>
                  <a:lnTo>
                    <a:pt x="1953788" y="1874445"/>
                  </a:lnTo>
                  <a:lnTo>
                    <a:pt x="0" y="1874445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61925"/>
              <a:ext cx="1953788" cy="2036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599"/>
                </a:lnSpc>
              </a:pPr>
              <a:r>
                <a:rPr lang="en-US" sz="9000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07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354848" y="6294252"/>
            <a:ext cx="6260608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Data Warehouse Schema &amp; Integration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269783" y="530422"/>
            <a:ext cx="1147901" cy="75115"/>
            <a:chOff x="0" y="0"/>
            <a:chExt cx="302328" cy="197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2328" cy="19783"/>
            </a:xfrm>
            <a:custGeom>
              <a:avLst/>
              <a:gdLst/>
              <a:ahLst/>
              <a:cxnLst/>
              <a:rect l="l" t="t" r="r" b="b"/>
              <a:pathLst>
                <a:path w="302328" h="19783">
                  <a:moveTo>
                    <a:pt x="0" y="0"/>
                  </a:moveTo>
                  <a:lnTo>
                    <a:pt x="302328" y="0"/>
                  </a:lnTo>
                  <a:lnTo>
                    <a:pt x="302328" y="19783"/>
                  </a:lnTo>
                  <a:lnTo>
                    <a:pt x="0" y="1978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02328" cy="57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028331" y="198669"/>
            <a:ext cx="986881" cy="1489676"/>
          </a:xfrm>
          <a:custGeom>
            <a:avLst/>
            <a:gdLst/>
            <a:ahLst/>
            <a:cxnLst/>
            <a:rect l="l" t="t" r="r" b="b"/>
            <a:pathLst>
              <a:path w="986881" h="1489676">
                <a:moveTo>
                  <a:pt x="0" y="0"/>
                </a:moveTo>
                <a:lnTo>
                  <a:pt x="986881" y="0"/>
                </a:lnTo>
                <a:lnTo>
                  <a:pt x="986881" y="1489676"/>
                </a:lnTo>
                <a:lnTo>
                  <a:pt x="0" y="1489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358064" y="-201965"/>
            <a:ext cx="2290944" cy="2290944"/>
          </a:xfrm>
          <a:custGeom>
            <a:avLst/>
            <a:gdLst/>
            <a:ahLst/>
            <a:cxnLst/>
            <a:rect l="l" t="t" r="r" b="b"/>
            <a:pathLst>
              <a:path w="2290944" h="2290944">
                <a:moveTo>
                  <a:pt x="0" y="0"/>
                </a:moveTo>
                <a:lnTo>
                  <a:pt x="2290944" y="0"/>
                </a:lnTo>
                <a:lnTo>
                  <a:pt x="2290944" y="2290944"/>
                </a:lnTo>
                <a:lnTo>
                  <a:pt x="0" y="2290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36393" y="1688345"/>
            <a:ext cx="15015214" cy="8202061"/>
          </a:xfrm>
          <a:custGeom>
            <a:avLst/>
            <a:gdLst/>
            <a:ahLst/>
            <a:cxnLst/>
            <a:rect l="l" t="t" r="r" b="b"/>
            <a:pathLst>
              <a:path w="15015214" h="8202061">
                <a:moveTo>
                  <a:pt x="0" y="0"/>
                </a:moveTo>
                <a:lnTo>
                  <a:pt x="15015214" y="0"/>
                </a:lnTo>
                <a:lnTo>
                  <a:pt x="15015214" y="8202060"/>
                </a:lnTo>
                <a:lnTo>
                  <a:pt x="0" y="8202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7521771" y="9626320"/>
            <a:ext cx="50375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94372" y="667722"/>
            <a:ext cx="14099257" cy="77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37"/>
              </a:lnSpc>
            </a:pPr>
            <a:r>
              <a:rPr lang="en-US" sz="5497" b="1">
                <a:solidFill>
                  <a:srgbClr val="1F20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WAREHOUSE GALAXY SCHEMA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44636" y="4258083"/>
            <a:ext cx="2422074" cy="2422074"/>
            <a:chOff x="0" y="0"/>
            <a:chExt cx="3229431" cy="3229431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30514" r="30514"/>
            <a:stretch>
              <a:fillRect/>
            </a:stretch>
          </p:blipFill>
          <p:spPr>
            <a:xfrm>
              <a:off x="0" y="0"/>
              <a:ext cx="3229431" cy="3229431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8570049" y="2116457"/>
            <a:ext cx="1147901" cy="75115"/>
            <a:chOff x="0" y="0"/>
            <a:chExt cx="302328" cy="1978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2328" cy="19783"/>
            </a:xfrm>
            <a:custGeom>
              <a:avLst/>
              <a:gdLst/>
              <a:ahLst/>
              <a:cxnLst/>
              <a:rect l="l" t="t" r="r" b="b"/>
              <a:pathLst>
                <a:path w="302328" h="19783">
                  <a:moveTo>
                    <a:pt x="0" y="0"/>
                  </a:moveTo>
                  <a:lnTo>
                    <a:pt x="302328" y="0"/>
                  </a:lnTo>
                  <a:lnTo>
                    <a:pt x="302328" y="19783"/>
                  </a:lnTo>
                  <a:lnTo>
                    <a:pt x="0" y="1978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02328" cy="57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304947" y="-174487"/>
            <a:ext cx="2290944" cy="2290944"/>
          </a:xfrm>
          <a:custGeom>
            <a:avLst/>
            <a:gdLst/>
            <a:ahLst/>
            <a:cxnLst/>
            <a:rect l="l" t="t" r="r" b="b"/>
            <a:pathLst>
              <a:path w="2290944" h="2290944">
                <a:moveTo>
                  <a:pt x="0" y="0"/>
                </a:moveTo>
                <a:lnTo>
                  <a:pt x="2290944" y="0"/>
                </a:lnTo>
                <a:lnTo>
                  <a:pt x="2290944" y="2290944"/>
                </a:lnTo>
                <a:lnTo>
                  <a:pt x="0" y="2290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7038648" y="226147"/>
            <a:ext cx="986881" cy="1489676"/>
          </a:xfrm>
          <a:custGeom>
            <a:avLst/>
            <a:gdLst/>
            <a:ahLst/>
            <a:cxnLst/>
            <a:rect l="l" t="t" r="r" b="b"/>
            <a:pathLst>
              <a:path w="986881" h="1489676">
                <a:moveTo>
                  <a:pt x="0" y="0"/>
                </a:moveTo>
                <a:lnTo>
                  <a:pt x="986881" y="0"/>
                </a:lnTo>
                <a:lnTo>
                  <a:pt x="986881" y="1489676"/>
                </a:lnTo>
                <a:lnTo>
                  <a:pt x="0" y="1489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3784262" y="4258083"/>
            <a:ext cx="2422074" cy="2422074"/>
            <a:chOff x="0" y="0"/>
            <a:chExt cx="3229431" cy="3229431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/>
            <a:srcRect l="9106" r="6625" b="23844"/>
            <a:stretch>
              <a:fillRect/>
            </a:stretch>
          </p:blipFill>
          <p:spPr>
            <a:xfrm>
              <a:off x="0" y="0"/>
              <a:ext cx="3229431" cy="3229431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12061282" y="4258083"/>
            <a:ext cx="2422074" cy="2422074"/>
            <a:chOff x="0" y="0"/>
            <a:chExt cx="3229431" cy="3229431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/>
            <a:srcRect l="5940" r="14454" b="26498"/>
            <a:stretch>
              <a:fillRect/>
            </a:stretch>
          </p:blipFill>
          <p:spPr>
            <a:xfrm>
              <a:off x="0" y="0"/>
              <a:ext cx="3229431" cy="3229431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6550505" y="4258083"/>
            <a:ext cx="2422074" cy="2422074"/>
            <a:chOff x="0" y="0"/>
            <a:chExt cx="3229431" cy="3229431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7"/>
            <a:srcRect l="5071" t="8890" r="4833" b="1014"/>
            <a:stretch>
              <a:fillRect/>
            </a:stretch>
          </p:blipFill>
          <p:spPr>
            <a:xfrm>
              <a:off x="0" y="0"/>
              <a:ext cx="3229431" cy="3229431"/>
            </a:xfrm>
            <a:prstGeom prst="rect">
              <a:avLst/>
            </a:prstGeom>
          </p:spPr>
        </p:pic>
      </p:grpSp>
      <p:grpSp>
        <p:nvGrpSpPr>
          <p:cNvPr id="18" name="Group 18"/>
          <p:cNvGrpSpPr/>
          <p:nvPr/>
        </p:nvGrpSpPr>
        <p:grpSpPr>
          <a:xfrm>
            <a:off x="9286903" y="4258083"/>
            <a:ext cx="2422074" cy="2422074"/>
            <a:chOff x="0" y="0"/>
            <a:chExt cx="3229431" cy="3229431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8"/>
            <a:srcRect l="7820" t="1876" r="13138" b="19082"/>
            <a:stretch>
              <a:fillRect/>
            </a:stretch>
          </p:blipFill>
          <p:spPr>
            <a:xfrm>
              <a:off x="0" y="0"/>
              <a:ext cx="3229431" cy="3229431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4788156" y="4258083"/>
            <a:ext cx="2455208" cy="2422074"/>
            <a:chOff x="0" y="0"/>
            <a:chExt cx="3273611" cy="3229431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9"/>
            <a:srcRect l="11239" t="21235" r="17765" b="3253"/>
            <a:stretch>
              <a:fillRect/>
            </a:stretch>
          </p:blipFill>
          <p:spPr>
            <a:xfrm>
              <a:off x="0" y="0"/>
              <a:ext cx="3273611" cy="3229431"/>
            </a:xfrm>
            <a:prstGeom prst="rect">
              <a:avLst/>
            </a:prstGeom>
          </p:spPr>
        </p:pic>
      </p:grpSp>
      <p:grpSp>
        <p:nvGrpSpPr>
          <p:cNvPr id="22" name="Group 22"/>
          <p:cNvGrpSpPr/>
          <p:nvPr/>
        </p:nvGrpSpPr>
        <p:grpSpPr>
          <a:xfrm>
            <a:off x="1028700" y="4126254"/>
            <a:ext cx="2447422" cy="2553903"/>
            <a:chOff x="0" y="0"/>
            <a:chExt cx="3263229" cy="3405204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10"/>
            <a:srcRect l="5649" t="4762" r="11693" b="33781"/>
            <a:stretch>
              <a:fillRect/>
            </a:stretch>
          </p:blipFill>
          <p:spPr>
            <a:xfrm>
              <a:off x="0" y="0"/>
              <a:ext cx="3263229" cy="3405204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17521771" y="9626320"/>
            <a:ext cx="50375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13195" y="6964696"/>
            <a:ext cx="2401241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b="1">
                <a:solidFill>
                  <a:srgbClr val="6B7A8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Yasser Mohamed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419713" y="2334447"/>
            <a:ext cx="7448574" cy="77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7"/>
              </a:lnSpc>
            </a:pPr>
            <a:r>
              <a:rPr lang="en-US" sz="5497" b="1">
                <a:solidFill>
                  <a:srgbClr val="1F20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MEET OUR TEAM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65469" y="6964696"/>
            <a:ext cx="2401241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b="1">
                <a:solidFill>
                  <a:srgbClr val="6B7A8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Shady Kamhy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858059" y="6964696"/>
            <a:ext cx="2401241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b="1">
                <a:solidFill>
                  <a:srgbClr val="6B7A8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Ahmer Anwar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560921" y="6964695"/>
            <a:ext cx="2401241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6B7A8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Yumna Gamal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320929" y="6964695"/>
            <a:ext cx="2401241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b="1">
                <a:solidFill>
                  <a:srgbClr val="6B7A8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Lobna Salah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065070" y="6964696"/>
            <a:ext cx="2401241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b="1">
                <a:solidFill>
                  <a:srgbClr val="6B7A8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Ibrahim Rafaat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269783" y="530422"/>
            <a:ext cx="1147901" cy="75115"/>
            <a:chOff x="0" y="0"/>
            <a:chExt cx="302328" cy="197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2328" cy="19783"/>
            </a:xfrm>
            <a:custGeom>
              <a:avLst/>
              <a:gdLst/>
              <a:ahLst/>
              <a:cxnLst/>
              <a:rect l="l" t="t" r="r" b="b"/>
              <a:pathLst>
                <a:path w="302328" h="19783">
                  <a:moveTo>
                    <a:pt x="0" y="0"/>
                  </a:moveTo>
                  <a:lnTo>
                    <a:pt x="302328" y="0"/>
                  </a:lnTo>
                  <a:lnTo>
                    <a:pt x="302328" y="19783"/>
                  </a:lnTo>
                  <a:lnTo>
                    <a:pt x="0" y="1978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02328" cy="57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028331" y="198669"/>
            <a:ext cx="986881" cy="1489676"/>
          </a:xfrm>
          <a:custGeom>
            <a:avLst/>
            <a:gdLst/>
            <a:ahLst/>
            <a:cxnLst/>
            <a:rect l="l" t="t" r="r" b="b"/>
            <a:pathLst>
              <a:path w="986881" h="1489676">
                <a:moveTo>
                  <a:pt x="0" y="0"/>
                </a:moveTo>
                <a:lnTo>
                  <a:pt x="986881" y="0"/>
                </a:lnTo>
                <a:lnTo>
                  <a:pt x="986881" y="1489676"/>
                </a:lnTo>
                <a:lnTo>
                  <a:pt x="0" y="1489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358064" y="-201965"/>
            <a:ext cx="2290944" cy="2290944"/>
          </a:xfrm>
          <a:custGeom>
            <a:avLst/>
            <a:gdLst/>
            <a:ahLst/>
            <a:cxnLst/>
            <a:rect l="l" t="t" r="r" b="b"/>
            <a:pathLst>
              <a:path w="2290944" h="2290944">
                <a:moveTo>
                  <a:pt x="0" y="0"/>
                </a:moveTo>
                <a:lnTo>
                  <a:pt x="2290944" y="0"/>
                </a:lnTo>
                <a:lnTo>
                  <a:pt x="2290944" y="2290944"/>
                </a:lnTo>
                <a:lnTo>
                  <a:pt x="0" y="2290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27129" y="2212804"/>
            <a:ext cx="15833742" cy="6729340"/>
          </a:xfrm>
          <a:custGeom>
            <a:avLst/>
            <a:gdLst/>
            <a:ahLst/>
            <a:cxnLst/>
            <a:rect l="l" t="t" r="r" b="b"/>
            <a:pathLst>
              <a:path w="15833742" h="6729340">
                <a:moveTo>
                  <a:pt x="0" y="0"/>
                </a:moveTo>
                <a:lnTo>
                  <a:pt x="15833742" y="0"/>
                </a:lnTo>
                <a:lnTo>
                  <a:pt x="15833742" y="6729340"/>
                </a:lnTo>
                <a:lnTo>
                  <a:pt x="0" y="67293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7521771" y="9626320"/>
            <a:ext cx="50375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74235" y="785963"/>
            <a:ext cx="11012712" cy="77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37"/>
              </a:lnSpc>
            </a:pPr>
            <a:r>
              <a:rPr lang="en-US" sz="5497" b="1">
                <a:solidFill>
                  <a:srgbClr val="1F20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OLAP ETL - CONTROL FLOW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269783" y="530422"/>
            <a:ext cx="1147901" cy="75115"/>
            <a:chOff x="0" y="0"/>
            <a:chExt cx="302328" cy="197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2328" cy="19783"/>
            </a:xfrm>
            <a:custGeom>
              <a:avLst/>
              <a:gdLst/>
              <a:ahLst/>
              <a:cxnLst/>
              <a:rect l="l" t="t" r="r" b="b"/>
              <a:pathLst>
                <a:path w="302328" h="19783">
                  <a:moveTo>
                    <a:pt x="0" y="0"/>
                  </a:moveTo>
                  <a:lnTo>
                    <a:pt x="302328" y="0"/>
                  </a:lnTo>
                  <a:lnTo>
                    <a:pt x="302328" y="19783"/>
                  </a:lnTo>
                  <a:lnTo>
                    <a:pt x="0" y="1978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02328" cy="57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028331" y="198669"/>
            <a:ext cx="986881" cy="1489676"/>
          </a:xfrm>
          <a:custGeom>
            <a:avLst/>
            <a:gdLst/>
            <a:ahLst/>
            <a:cxnLst/>
            <a:rect l="l" t="t" r="r" b="b"/>
            <a:pathLst>
              <a:path w="986881" h="1489676">
                <a:moveTo>
                  <a:pt x="0" y="0"/>
                </a:moveTo>
                <a:lnTo>
                  <a:pt x="986881" y="0"/>
                </a:lnTo>
                <a:lnTo>
                  <a:pt x="986881" y="1489676"/>
                </a:lnTo>
                <a:lnTo>
                  <a:pt x="0" y="1489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358064" y="-201965"/>
            <a:ext cx="2290944" cy="2290944"/>
          </a:xfrm>
          <a:custGeom>
            <a:avLst/>
            <a:gdLst/>
            <a:ahLst/>
            <a:cxnLst/>
            <a:rect l="l" t="t" r="r" b="b"/>
            <a:pathLst>
              <a:path w="2290944" h="2290944">
                <a:moveTo>
                  <a:pt x="0" y="0"/>
                </a:moveTo>
                <a:lnTo>
                  <a:pt x="2290944" y="0"/>
                </a:lnTo>
                <a:lnTo>
                  <a:pt x="2290944" y="2290944"/>
                </a:lnTo>
                <a:lnTo>
                  <a:pt x="0" y="2290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77302" y="3624635"/>
            <a:ext cx="14933396" cy="4181351"/>
          </a:xfrm>
          <a:custGeom>
            <a:avLst/>
            <a:gdLst/>
            <a:ahLst/>
            <a:cxnLst/>
            <a:rect l="l" t="t" r="r" b="b"/>
            <a:pathLst>
              <a:path w="14933396" h="4181351">
                <a:moveTo>
                  <a:pt x="0" y="0"/>
                </a:moveTo>
                <a:lnTo>
                  <a:pt x="14933396" y="0"/>
                </a:lnTo>
                <a:lnTo>
                  <a:pt x="14933396" y="4181351"/>
                </a:lnTo>
                <a:lnTo>
                  <a:pt x="0" y="41813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7521771" y="9626320"/>
            <a:ext cx="50375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74235" y="785963"/>
            <a:ext cx="10153800" cy="1531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37"/>
              </a:lnSpc>
            </a:pPr>
            <a:r>
              <a:rPr lang="en-US" sz="5497" b="1">
                <a:solidFill>
                  <a:srgbClr val="1F20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FACT  CAMPAIGN DATAFLOW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269783" y="530422"/>
            <a:ext cx="1147901" cy="75115"/>
            <a:chOff x="0" y="0"/>
            <a:chExt cx="302328" cy="197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2328" cy="19783"/>
            </a:xfrm>
            <a:custGeom>
              <a:avLst/>
              <a:gdLst/>
              <a:ahLst/>
              <a:cxnLst/>
              <a:rect l="l" t="t" r="r" b="b"/>
              <a:pathLst>
                <a:path w="302328" h="19783">
                  <a:moveTo>
                    <a:pt x="0" y="0"/>
                  </a:moveTo>
                  <a:lnTo>
                    <a:pt x="302328" y="0"/>
                  </a:lnTo>
                  <a:lnTo>
                    <a:pt x="302328" y="19783"/>
                  </a:lnTo>
                  <a:lnTo>
                    <a:pt x="0" y="1978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02328" cy="57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028331" y="198669"/>
            <a:ext cx="986881" cy="1489676"/>
          </a:xfrm>
          <a:custGeom>
            <a:avLst/>
            <a:gdLst/>
            <a:ahLst/>
            <a:cxnLst/>
            <a:rect l="l" t="t" r="r" b="b"/>
            <a:pathLst>
              <a:path w="986881" h="1489676">
                <a:moveTo>
                  <a:pt x="0" y="0"/>
                </a:moveTo>
                <a:lnTo>
                  <a:pt x="986881" y="0"/>
                </a:lnTo>
                <a:lnTo>
                  <a:pt x="986881" y="1489676"/>
                </a:lnTo>
                <a:lnTo>
                  <a:pt x="0" y="1489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358064" y="-201965"/>
            <a:ext cx="2290944" cy="2290944"/>
          </a:xfrm>
          <a:custGeom>
            <a:avLst/>
            <a:gdLst/>
            <a:ahLst/>
            <a:cxnLst/>
            <a:rect l="l" t="t" r="r" b="b"/>
            <a:pathLst>
              <a:path w="2290944" h="2290944">
                <a:moveTo>
                  <a:pt x="0" y="0"/>
                </a:moveTo>
                <a:lnTo>
                  <a:pt x="2290944" y="0"/>
                </a:lnTo>
                <a:lnTo>
                  <a:pt x="2290944" y="2290944"/>
                </a:lnTo>
                <a:lnTo>
                  <a:pt x="0" y="2290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6261536" y="2486571"/>
            <a:ext cx="5764928" cy="7403835"/>
          </a:xfrm>
          <a:custGeom>
            <a:avLst/>
            <a:gdLst/>
            <a:ahLst/>
            <a:cxnLst/>
            <a:rect l="l" t="t" r="r" b="b"/>
            <a:pathLst>
              <a:path w="5764928" h="7403835">
                <a:moveTo>
                  <a:pt x="0" y="0"/>
                </a:moveTo>
                <a:lnTo>
                  <a:pt x="5764928" y="0"/>
                </a:lnTo>
                <a:lnTo>
                  <a:pt x="5764928" y="7403834"/>
                </a:lnTo>
                <a:lnTo>
                  <a:pt x="0" y="74038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7521771" y="9626320"/>
            <a:ext cx="50375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74235" y="785963"/>
            <a:ext cx="10153800" cy="1531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37"/>
              </a:lnSpc>
            </a:pPr>
            <a:r>
              <a:rPr lang="en-US" sz="5497" b="1">
                <a:solidFill>
                  <a:srgbClr val="1F20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FACT  ENGAGEMENT DATAFLOW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269783" y="530422"/>
            <a:ext cx="1147901" cy="75115"/>
            <a:chOff x="0" y="0"/>
            <a:chExt cx="302328" cy="197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2328" cy="19783"/>
            </a:xfrm>
            <a:custGeom>
              <a:avLst/>
              <a:gdLst/>
              <a:ahLst/>
              <a:cxnLst/>
              <a:rect l="l" t="t" r="r" b="b"/>
              <a:pathLst>
                <a:path w="302328" h="19783">
                  <a:moveTo>
                    <a:pt x="0" y="0"/>
                  </a:moveTo>
                  <a:lnTo>
                    <a:pt x="302328" y="0"/>
                  </a:lnTo>
                  <a:lnTo>
                    <a:pt x="302328" y="19783"/>
                  </a:lnTo>
                  <a:lnTo>
                    <a:pt x="0" y="1978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02328" cy="57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028331" y="198669"/>
            <a:ext cx="986881" cy="1489676"/>
          </a:xfrm>
          <a:custGeom>
            <a:avLst/>
            <a:gdLst/>
            <a:ahLst/>
            <a:cxnLst/>
            <a:rect l="l" t="t" r="r" b="b"/>
            <a:pathLst>
              <a:path w="986881" h="1489676">
                <a:moveTo>
                  <a:pt x="0" y="0"/>
                </a:moveTo>
                <a:lnTo>
                  <a:pt x="986881" y="0"/>
                </a:lnTo>
                <a:lnTo>
                  <a:pt x="986881" y="1489676"/>
                </a:lnTo>
                <a:lnTo>
                  <a:pt x="0" y="1489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358064" y="-201965"/>
            <a:ext cx="2290944" cy="2290944"/>
          </a:xfrm>
          <a:custGeom>
            <a:avLst/>
            <a:gdLst/>
            <a:ahLst/>
            <a:cxnLst/>
            <a:rect l="l" t="t" r="r" b="b"/>
            <a:pathLst>
              <a:path w="2290944" h="2290944">
                <a:moveTo>
                  <a:pt x="0" y="0"/>
                </a:moveTo>
                <a:lnTo>
                  <a:pt x="2290944" y="0"/>
                </a:lnTo>
                <a:lnTo>
                  <a:pt x="2290944" y="2290944"/>
                </a:lnTo>
                <a:lnTo>
                  <a:pt x="0" y="2290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666134" y="2954480"/>
            <a:ext cx="12955732" cy="5878663"/>
          </a:xfrm>
          <a:custGeom>
            <a:avLst/>
            <a:gdLst/>
            <a:ahLst/>
            <a:cxnLst/>
            <a:rect l="l" t="t" r="r" b="b"/>
            <a:pathLst>
              <a:path w="12955732" h="5878663">
                <a:moveTo>
                  <a:pt x="0" y="0"/>
                </a:moveTo>
                <a:lnTo>
                  <a:pt x="12955732" y="0"/>
                </a:lnTo>
                <a:lnTo>
                  <a:pt x="12955732" y="5878663"/>
                </a:lnTo>
                <a:lnTo>
                  <a:pt x="0" y="58786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7521771" y="9626320"/>
            <a:ext cx="50375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74235" y="785963"/>
            <a:ext cx="10153800" cy="1531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37"/>
              </a:lnSpc>
            </a:pPr>
            <a:r>
              <a:rPr lang="en-US" sz="5497" b="1">
                <a:solidFill>
                  <a:srgbClr val="1F20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FACT  TRANSACTION DATAFLOW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51" b="-91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941755" y="2389597"/>
            <a:ext cx="12673701" cy="2397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0"/>
              </a:lnSpc>
              <a:spcBef>
                <a:spcPct val="0"/>
              </a:spcBef>
            </a:pPr>
            <a:r>
              <a:rPr lang="en-US" sz="14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ANALYSIS</a:t>
            </a:r>
          </a:p>
        </p:txBody>
      </p:sp>
      <p:sp>
        <p:nvSpPr>
          <p:cNvPr id="7" name="Freeform 7"/>
          <p:cNvSpPr/>
          <p:nvPr/>
        </p:nvSpPr>
        <p:spPr>
          <a:xfrm>
            <a:off x="-311923" y="-165565"/>
            <a:ext cx="2243767" cy="2243767"/>
          </a:xfrm>
          <a:custGeom>
            <a:avLst/>
            <a:gdLst/>
            <a:ahLst/>
            <a:cxnLst/>
            <a:rect l="l" t="t" r="r" b="b"/>
            <a:pathLst>
              <a:path w="2243767" h="2243767">
                <a:moveTo>
                  <a:pt x="0" y="0"/>
                </a:moveTo>
                <a:lnTo>
                  <a:pt x="2243767" y="0"/>
                </a:lnTo>
                <a:lnTo>
                  <a:pt x="2243767" y="2243768"/>
                </a:lnTo>
                <a:lnTo>
                  <a:pt x="0" y="22437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7028331" y="211481"/>
            <a:ext cx="986881" cy="1489676"/>
          </a:xfrm>
          <a:custGeom>
            <a:avLst/>
            <a:gdLst/>
            <a:ahLst/>
            <a:cxnLst/>
            <a:rect l="l" t="t" r="r" b="b"/>
            <a:pathLst>
              <a:path w="986881" h="1489676">
                <a:moveTo>
                  <a:pt x="0" y="0"/>
                </a:moveTo>
                <a:lnTo>
                  <a:pt x="986881" y="0"/>
                </a:lnTo>
                <a:lnTo>
                  <a:pt x="986881" y="1489676"/>
                </a:lnTo>
                <a:lnTo>
                  <a:pt x="0" y="1489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7521771" y="9626320"/>
            <a:ext cx="50375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73294" y="4385487"/>
            <a:ext cx="10677511" cy="2397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0"/>
              </a:lnSpc>
              <a:spcBef>
                <a:spcPct val="0"/>
              </a:spcBef>
            </a:pPr>
            <a:r>
              <a:rPr lang="en-US" sz="14000" b="1">
                <a:solidFill>
                  <a:srgbClr val="E8D16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SERVICES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773294" y="2790831"/>
            <a:ext cx="1940145" cy="1861356"/>
            <a:chOff x="0" y="0"/>
            <a:chExt cx="1953788" cy="187444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53788" cy="1874445"/>
            </a:xfrm>
            <a:custGeom>
              <a:avLst/>
              <a:gdLst/>
              <a:ahLst/>
              <a:cxnLst/>
              <a:rect l="l" t="t" r="r" b="b"/>
              <a:pathLst>
                <a:path w="1953788" h="1874445">
                  <a:moveTo>
                    <a:pt x="0" y="0"/>
                  </a:moveTo>
                  <a:lnTo>
                    <a:pt x="1953788" y="0"/>
                  </a:lnTo>
                  <a:lnTo>
                    <a:pt x="1953788" y="1874445"/>
                  </a:lnTo>
                  <a:lnTo>
                    <a:pt x="0" y="1874445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61925"/>
              <a:ext cx="1953788" cy="2036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599"/>
                </a:lnSpc>
              </a:pPr>
              <a:r>
                <a:rPr lang="en-US" sz="9000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8.1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269783" y="530422"/>
            <a:ext cx="1147901" cy="75115"/>
            <a:chOff x="0" y="0"/>
            <a:chExt cx="302328" cy="197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2328" cy="19783"/>
            </a:xfrm>
            <a:custGeom>
              <a:avLst/>
              <a:gdLst/>
              <a:ahLst/>
              <a:cxnLst/>
              <a:rect l="l" t="t" r="r" b="b"/>
              <a:pathLst>
                <a:path w="302328" h="19783">
                  <a:moveTo>
                    <a:pt x="0" y="0"/>
                  </a:moveTo>
                  <a:lnTo>
                    <a:pt x="302328" y="0"/>
                  </a:lnTo>
                  <a:lnTo>
                    <a:pt x="302328" y="19783"/>
                  </a:lnTo>
                  <a:lnTo>
                    <a:pt x="0" y="1978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02328" cy="57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028331" y="198669"/>
            <a:ext cx="986881" cy="1489676"/>
          </a:xfrm>
          <a:custGeom>
            <a:avLst/>
            <a:gdLst/>
            <a:ahLst/>
            <a:cxnLst/>
            <a:rect l="l" t="t" r="r" b="b"/>
            <a:pathLst>
              <a:path w="986881" h="1489676">
                <a:moveTo>
                  <a:pt x="0" y="0"/>
                </a:moveTo>
                <a:lnTo>
                  <a:pt x="986881" y="0"/>
                </a:lnTo>
                <a:lnTo>
                  <a:pt x="986881" y="1489676"/>
                </a:lnTo>
                <a:lnTo>
                  <a:pt x="0" y="1489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358064" y="-201965"/>
            <a:ext cx="2290944" cy="2290944"/>
          </a:xfrm>
          <a:custGeom>
            <a:avLst/>
            <a:gdLst/>
            <a:ahLst/>
            <a:cxnLst/>
            <a:rect l="l" t="t" r="r" b="b"/>
            <a:pathLst>
              <a:path w="2290944" h="2290944">
                <a:moveTo>
                  <a:pt x="0" y="0"/>
                </a:moveTo>
                <a:lnTo>
                  <a:pt x="2290944" y="0"/>
                </a:lnTo>
                <a:lnTo>
                  <a:pt x="2290944" y="2290944"/>
                </a:lnTo>
                <a:lnTo>
                  <a:pt x="0" y="2290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982110" y="2088979"/>
            <a:ext cx="14323781" cy="7331208"/>
          </a:xfrm>
          <a:custGeom>
            <a:avLst/>
            <a:gdLst/>
            <a:ahLst/>
            <a:cxnLst/>
            <a:rect l="l" t="t" r="r" b="b"/>
            <a:pathLst>
              <a:path w="14323781" h="7331208">
                <a:moveTo>
                  <a:pt x="0" y="0"/>
                </a:moveTo>
                <a:lnTo>
                  <a:pt x="14323780" y="0"/>
                </a:lnTo>
                <a:lnTo>
                  <a:pt x="14323780" y="7331208"/>
                </a:lnTo>
                <a:lnTo>
                  <a:pt x="0" y="73312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99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7521771" y="9626320"/>
            <a:ext cx="50375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74235" y="785963"/>
            <a:ext cx="10153800" cy="77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37"/>
              </a:lnSpc>
            </a:pPr>
            <a:r>
              <a:rPr lang="en-US" sz="5497" b="1">
                <a:solidFill>
                  <a:srgbClr val="1F20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CAMPAIGN CUBE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269783" y="530422"/>
            <a:ext cx="1147901" cy="75115"/>
            <a:chOff x="0" y="0"/>
            <a:chExt cx="302328" cy="197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2328" cy="19783"/>
            </a:xfrm>
            <a:custGeom>
              <a:avLst/>
              <a:gdLst/>
              <a:ahLst/>
              <a:cxnLst/>
              <a:rect l="l" t="t" r="r" b="b"/>
              <a:pathLst>
                <a:path w="302328" h="19783">
                  <a:moveTo>
                    <a:pt x="0" y="0"/>
                  </a:moveTo>
                  <a:lnTo>
                    <a:pt x="302328" y="0"/>
                  </a:lnTo>
                  <a:lnTo>
                    <a:pt x="302328" y="19783"/>
                  </a:lnTo>
                  <a:lnTo>
                    <a:pt x="0" y="1978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02328" cy="57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028331" y="198669"/>
            <a:ext cx="986881" cy="1489676"/>
          </a:xfrm>
          <a:custGeom>
            <a:avLst/>
            <a:gdLst/>
            <a:ahLst/>
            <a:cxnLst/>
            <a:rect l="l" t="t" r="r" b="b"/>
            <a:pathLst>
              <a:path w="986881" h="1489676">
                <a:moveTo>
                  <a:pt x="0" y="0"/>
                </a:moveTo>
                <a:lnTo>
                  <a:pt x="986881" y="0"/>
                </a:lnTo>
                <a:lnTo>
                  <a:pt x="986881" y="1489676"/>
                </a:lnTo>
                <a:lnTo>
                  <a:pt x="0" y="1489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358064" y="-201965"/>
            <a:ext cx="2290944" cy="2290944"/>
          </a:xfrm>
          <a:custGeom>
            <a:avLst/>
            <a:gdLst/>
            <a:ahLst/>
            <a:cxnLst/>
            <a:rect l="l" t="t" r="r" b="b"/>
            <a:pathLst>
              <a:path w="2290944" h="2290944">
                <a:moveTo>
                  <a:pt x="0" y="0"/>
                </a:moveTo>
                <a:lnTo>
                  <a:pt x="2290944" y="0"/>
                </a:lnTo>
                <a:lnTo>
                  <a:pt x="2290944" y="2290944"/>
                </a:lnTo>
                <a:lnTo>
                  <a:pt x="0" y="2290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932880" y="2088979"/>
            <a:ext cx="14323333" cy="7361845"/>
          </a:xfrm>
          <a:custGeom>
            <a:avLst/>
            <a:gdLst/>
            <a:ahLst/>
            <a:cxnLst/>
            <a:rect l="l" t="t" r="r" b="b"/>
            <a:pathLst>
              <a:path w="14323333" h="7361845">
                <a:moveTo>
                  <a:pt x="0" y="0"/>
                </a:moveTo>
                <a:lnTo>
                  <a:pt x="14323334" y="0"/>
                </a:lnTo>
                <a:lnTo>
                  <a:pt x="14323334" y="7361845"/>
                </a:lnTo>
                <a:lnTo>
                  <a:pt x="0" y="73618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7" b="-951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7521771" y="9626320"/>
            <a:ext cx="50375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74235" y="785963"/>
            <a:ext cx="10153800" cy="77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37"/>
              </a:lnSpc>
            </a:pPr>
            <a:r>
              <a:rPr lang="en-US" sz="5497" b="1">
                <a:solidFill>
                  <a:srgbClr val="1F20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PRODUCT CUBE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269783" y="530422"/>
            <a:ext cx="1147901" cy="75115"/>
            <a:chOff x="0" y="0"/>
            <a:chExt cx="302328" cy="197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2328" cy="19783"/>
            </a:xfrm>
            <a:custGeom>
              <a:avLst/>
              <a:gdLst/>
              <a:ahLst/>
              <a:cxnLst/>
              <a:rect l="l" t="t" r="r" b="b"/>
              <a:pathLst>
                <a:path w="302328" h="19783">
                  <a:moveTo>
                    <a:pt x="0" y="0"/>
                  </a:moveTo>
                  <a:lnTo>
                    <a:pt x="302328" y="0"/>
                  </a:lnTo>
                  <a:lnTo>
                    <a:pt x="302328" y="19783"/>
                  </a:lnTo>
                  <a:lnTo>
                    <a:pt x="0" y="1978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02328" cy="57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028331" y="198669"/>
            <a:ext cx="986881" cy="1489676"/>
          </a:xfrm>
          <a:custGeom>
            <a:avLst/>
            <a:gdLst/>
            <a:ahLst/>
            <a:cxnLst/>
            <a:rect l="l" t="t" r="r" b="b"/>
            <a:pathLst>
              <a:path w="986881" h="1489676">
                <a:moveTo>
                  <a:pt x="0" y="0"/>
                </a:moveTo>
                <a:lnTo>
                  <a:pt x="986881" y="0"/>
                </a:lnTo>
                <a:lnTo>
                  <a:pt x="986881" y="1489676"/>
                </a:lnTo>
                <a:lnTo>
                  <a:pt x="0" y="1489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358064" y="-201965"/>
            <a:ext cx="2290944" cy="2290944"/>
          </a:xfrm>
          <a:custGeom>
            <a:avLst/>
            <a:gdLst/>
            <a:ahLst/>
            <a:cxnLst/>
            <a:rect l="l" t="t" r="r" b="b"/>
            <a:pathLst>
              <a:path w="2290944" h="2290944">
                <a:moveTo>
                  <a:pt x="0" y="0"/>
                </a:moveTo>
                <a:lnTo>
                  <a:pt x="2290944" y="0"/>
                </a:lnTo>
                <a:lnTo>
                  <a:pt x="2290944" y="2290944"/>
                </a:lnTo>
                <a:lnTo>
                  <a:pt x="0" y="2290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979076" y="2088979"/>
            <a:ext cx="14329848" cy="7323827"/>
          </a:xfrm>
          <a:custGeom>
            <a:avLst/>
            <a:gdLst/>
            <a:ahLst/>
            <a:cxnLst/>
            <a:rect l="l" t="t" r="r" b="b"/>
            <a:pathLst>
              <a:path w="14329848" h="7323827">
                <a:moveTo>
                  <a:pt x="0" y="0"/>
                </a:moveTo>
                <a:lnTo>
                  <a:pt x="14329848" y="0"/>
                </a:lnTo>
                <a:lnTo>
                  <a:pt x="14329848" y="7323827"/>
                </a:lnTo>
                <a:lnTo>
                  <a:pt x="0" y="73238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00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7521771" y="9626320"/>
            <a:ext cx="50375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74235" y="785963"/>
            <a:ext cx="10153800" cy="77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37"/>
              </a:lnSpc>
            </a:pPr>
            <a:r>
              <a:rPr lang="en-US" sz="5497" b="1">
                <a:solidFill>
                  <a:srgbClr val="1F20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CUSTOMER CUBE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51" b="-91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941755" y="2389597"/>
            <a:ext cx="12673701" cy="2397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0"/>
              </a:lnSpc>
              <a:spcBef>
                <a:spcPct val="0"/>
              </a:spcBef>
            </a:pPr>
            <a:r>
              <a:rPr lang="en-US" sz="14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REPORTING</a:t>
            </a:r>
          </a:p>
        </p:txBody>
      </p:sp>
      <p:sp>
        <p:nvSpPr>
          <p:cNvPr id="7" name="Freeform 7"/>
          <p:cNvSpPr/>
          <p:nvPr/>
        </p:nvSpPr>
        <p:spPr>
          <a:xfrm>
            <a:off x="-311923" y="-165565"/>
            <a:ext cx="2243767" cy="2243767"/>
          </a:xfrm>
          <a:custGeom>
            <a:avLst/>
            <a:gdLst/>
            <a:ahLst/>
            <a:cxnLst/>
            <a:rect l="l" t="t" r="r" b="b"/>
            <a:pathLst>
              <a:path w="2243767" h="2243767">
                <a:moveTo>
                  <a:pt x="0" y="0"/>
                </a:moveTo>
                <a:lnTo>
                  <a:pt x="2243767" y="0"/>
                </a:lnTo>
                <a:lnTo>
                  <a:pt x="2243767" y="2243768"/>
                </a:lnTo>
                <a:lnTo>
                  <a:pt x="0" y="22437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7028331" y="211481"/>
            <a:ext cx="986881" cy="1489676"/>
          </a:xfrm>
          <a:custGeom>
            <a:avLst/>
            <a:gdLst/>
            <a:ahLst/>
            <a:cxnLst/>
            <a:rect l="l" t="t" r="r" b="b"/>
            <a:pathLst>
              <a:path w="986881" h="1489676">
                <a:moveTo>
                  <a:pt x="0" y="0"/>
                </a:moveTo>
                <a:lnTo>
                  <a:pt x="986881" y="0"/>
                </a:lnTo>
                <a:lnTo>
                  <a:pt x="986881" y="1489676"/>
                </a:lnTo>
                <a:lnTo>
                  <a:pt x="0" y="1489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7521771" y="9626320"/>
            <a:ext cx="50375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28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73294" y="4385487"/>
            <a:ext cx="10677511" cy="2397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0"/>
              </a:lnSpc>
              <a:spcBef>
                <a:spcPct val="0"/>
              </a:spcBef>
            </a:pPr>
            <a:r>
              <a:rPr lang="en-US" sz="14000" b="1">
                <a:solidFill>
                  <a:srgbClr val="E8D16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SERVICES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773294" y="2790831"/>
            <a:ext cx="1940145" cy="1861356"/>
            <a:chOff x="0" y="0"/>
            <a:chExt cx="1953788" cy="187444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53788" cy="1874445"/>
            </a:xfrm>
            <a:custGeom>
              <a:avLst/>
              <a:gdLst/>
              <a:ahLst/>
              <a:cxnLst/>
              <a:rect l="l" t="t" r="r" b="b"/>
              <a:pathLst>
                <a:path w="1953788" h="1874445">
                  <a:moveTo>
                    <a:pt x="0" y="0"/>
                  </a:moveTo>
                  <a:lnTo>
                    <a:pt x="1953788" y="0"/>
                  </a:lnTo>
                  <a:lnTo>
                    <a:pt x="1953788" y="1874445"/>
                  </a:lnTo>
                  <a:lnTo>
                    <a:pt x="0" y="1874445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61925"/>
              <a:ext cx="1953788" cy="2036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599"/>
                </a:lnSpc>
              </a:pPr>
              <a:r>
                <a:rPr lang="en-US" sz="9000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8.2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028331" y="198669"/>
            <a:ext cx="986881" cy="1489676"/>
          </a:xfrm>
          <a:custGeom>
            <a:avLst/>
            <a:gdLst/>
            <a:ahLst/>
            <a:cxnLst/>
            <a:rect l="l" t="t" r="r" b="b"/>
            <a:pathLst>
              <a:path w="986881" h="1489676">
                <a:moveTo>
                  <a:pt x="0" y="0"/>
                </a:moveTo>
                <a:lnTo>
                  <a:pt x="986881" y="0"/>
                </a:lnTo>
                <a:lnTo>
                  <a:pt x="986881" y="1489676"/>
                </a:lnTo>
                <a:lnTo>
                  <a:pt x="0" y="1489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358064" y="-201965"/>
            <a:ext cx="2290944" cy="2290944"/>
          </a:xfrm>
          <a:custGeom>
            <a:avLst/>
            <a:gdLst/>
            <a:ahLst/>
            <a:cxnLst/>
            <a:rect l="l" t="t" r="r" b="b"/>
            <a:pathLst>
              <a:path w="2290944" h="2290944">
                <a:moveTo>
                  <a:pt x="0" y="0"/>
                </a:moveTo>
                <a:lnTo>
                  <a:pt x="2290944" y="0"/>
                </a:lnTo>
                <a:lnTo>
                  <a:pt x="2290944" y="2290944"/>
                </a:lnTo>
                <a:lnTo>
                  <a:pt x="0" y="2290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76932" y="2088979"/>
            <a:ext cx="15134136" cy="6696855"/>
          </a:xfrm>
          <a:custGeom>
            <a:avLst/>
            <a:gdLst/>
            <a:ahLst/>
            <a:cxnLst/>
            <a:rect l="l" t="t" r="r" b="b"/>
            <a:pathLst>
              <a:path w="15134136" h="6696855">
                <a:moveTo>
                  <a:pt x="0" y="0"/>
                </a:moveTo>
                <a:lnTo>
                  <a:pt x="15134136" y="0"/>
                </a:lnTo>
                <a:lnTo>
                  <a:pt x="15134136" y="6696855"/>
                </a:lnTo>
                <a:lnTo>
                  <a:pt x="0" y="66968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7521771" y="9626320"/>
            <a:ext cx="50375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46511" y="7369869"/>
            <a:ext cx="1147901" cy="75115"/>
            <a:chOff x="0" y="0"/>
            <a:chExt cx="302328" cy="197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2328" cy="19783"/>
            </a:xfrm>
            <a:custGeom>
              <a:avLst/>
              <a:gdLst/>
              <a:ahLst/>
              <a:cxnLst/>
              <a:rect l="l" t="t" r="r" b="b"/>
              <a:pathLst>
                <a:path w="302328" h="19783">
                  <a:moveTo>
                    <a:pt x="0" y="0"/>
                  </a:moveTo>
                  <a:lnTo>
                    <a:pt x="302328" y="0"/>
                  </a:lnTo>
                  <a:lnTo>
                    <a:pt x="302328" y="19783"/>
                  </a:lnTo>
                  <a:lnTo>
                    <a:pt x="0" y="1978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02328" cy="57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44000" y="463145"/>
            <a:ext cx="807124" cy="8071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144000" y="1416735"/>
            <a:ext cx="807124" cy="80712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144000" y="2366734"/>
            <a:ext cx="807124" cy="80712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144000" y="3316734"/>
            <a:ext cx="807124" cy="80712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-325856" y="-200328"/>
            <a:ext cx="2290944" cy="2290944"/>
          </a:xfrm>
          <a:custGeom>
            <a:avLst/>
            <a:gdLst/>
            <a:ahLst/>
            <a:cxnLst/>
            <a:rect l="l" t="t" r="r" b="b"/>
            <a:pathLst>
              <a:path w="2290944" h="2290944">
                <a:moveTo>
                  <a:pt x="0" y="0"/>
                </a:moveTo>
                <a:lnTo>
                  <a:pt x="2290945" y="0"/>
                </a:lnTo>
                <a:lnTo>
                  <a:pt x="2290945" y="2290944"/>
                </a:lnTo>
                <a:lnTo>
                  <a:pt x="0" y="22909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7038648" y="200306"/>
            <a:ext cx="986881" cy="1489676"/>
          </a:xfrm>
          <a:custGeom>
            <a:avLst/>
            <a:gdLst/>
            <a:ahLst/>
            <a:cxnLst/>
            <a:rect l="l" t="t" r="r" b="b"/>
            <a:pathLst>
              <a:path w="986881" h="1489676">
                <a:moveTo>
                  <a:pt x="0" y="0"/>
                </a:moveTo>
                <a:lnTo>
                  <a:pt x="986881" y="0"/>
                </a:lnTo>
                <a:lnTo>
                  <a:pt x="986881" y="1489676"/>
                </a:lnTo>
                <a:lnTo>
                  <a:pt x="0" y="1489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1695426" y="7587859"/>
            <a:ext cx="7567772" cy="77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37"/>
              </a:lnSpc>
            </a:pPr>
            <a:r>
              <a:rPr lang="en-US" sz="5497" b="1">
                <a:solidFill>
                  <a:srgbClr val="1F20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AGENDA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9144000" y="4266733"/>
            <a:ext cx="807124" cy="807124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144000" y="5216733"/>
            <a:ext cx="807124" cy="807124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144000" y="6166732"/>
            <a:ext cx="807124" cy="807124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144000" y="7116732"/>
            <a:ext cx="807124" cy="807124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9144000" y="8066731"/>
            <a:ext cx="807124" cy="807124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9144000" y="9016731"/>
            <a:ext cx="807124" cy="807124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17521771" y="9626320"/>
            <a:ext cx="50375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271497" y="730806"/>
            <a:ext cx="552131" cy="3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354848" y="661284"/>
            <a:ext cx="476523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271497" y="1615479"/>
            <a:ext cx="552131" cy="3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0354848" y="1614270"/>
            <a:ext cx="476523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Business Problem Statement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271497" y="2565478"/>
            <a:ext cx="552131" cy="3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354848" y="2564269"/>
            <a:ext cx="476523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Objectives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9271497" y="3515478"/>
            <a:ext cx="552131" cy="3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0354848" y="3444253"/>
            <a:ext cx="476523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Tools &amp; Technologies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9271497" y="4465477"/>
            <a:ext cx="552131" cy="371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0354848" y="4394253"/>
            <a:ext cx="476523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Agile Methodology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9271497" y="5415476"/>
            <a:ext cx="552131" cy="371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0354848" y="5344252"/>
            <a:ext cx="476523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Database Schema &amp; Integration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9271497" y="6365476"/>
            <a:ext cx="552131" cy="371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0354848" y="6294252"/>
            <a:ext cx="6260608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Data Warehouse Schema &amp; Integration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9271497" y="7315475"/>
            <a:ext cx="552131" cy="371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08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0354848" y="7244251"/>
            <a:ext cx="5383345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Analysis &amp; Reporting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9271497" y="8265475"/>
            <a:ext cx="552131" cy="371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09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0354848" y="8194251"/>
            <a:ext cx="5383345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Dashboard Overview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9271497" y="9215474"/>
            <a:ext cx="552131" cy="371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10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0354848" y="9144250"/>
            <a:ext cx="5383345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Recommendations</a:t>
            </a:r>
          </a:p>
        </p:txBody>
      </p:sp>
      <p:sp>
        <p:nvSpPr>
          <p:cNvPr id="62" name="Freeform 62"/>
          <p:cNvSpPr/>
          <p:nvPr/>
        </p:nvSpPr>
        <p:spPr>
          <a:xfrm>
            <a:off x="1028700" y="2366734"/>
            <a:ext cx="5740933" cy="4686689"/>
          </a:xfrm>
          <a:custGeom>
            <a:avLst/>
            <a:gdLst/>
            <a:ahLst/>
            <a:cxnLst/>
            <a:rect l="l" t="t" r="r" b="b"/>
            <a:pathLst>
              <a:path w="5740933" h="4686689">
                <a:moveTo>
                  <a:pt x="0" y="0"/>
                </a:moveTo>
                <a:lnTo>
                  <a:pt x="5740933" y="0"/>
                </a:lnTo>
                <a:lnTo>
                  <a:pt x="5740933" y="4686689"/>
                </a:lnTo>
                <a:lnTo>
                  <a:pt x="0" y="46866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028331" y="198669"/>
            <a:ext cx="986881" cy="1489676"/>
          </a:xfrm>
          <a:custGeom>
            <a:avLst/>
            <a:gdLst/>
            <a:ahLst/>
            <a:cxnLst/>
            <a:rect l="l" t="t" r="r" b="b"/>
            <a:pathLst>
              <a:path w="986881" h="1489676">
                <a:moveTo>
                  <a:pt x="0" y="0"/>
                </a:moveTo>
                <a:lnTo>
                  <a:pt x="986881" y="0"/>
                </a:lnTo>
                <a:lnTo>
                  <a:pt x="986881" y="1489676"/>
                </a:lnTo>
                <a:lnTo>
                  <a:pt x="0" y="1489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358064" y="-201965"/>
            <a:ext cx="2290944" cy="2290944"/>
          </a:xfrm>
          <a:custGeom>
            <a:avLst/>
            <a:gdLst/>
            <a:ahLst/>
            <a:cxnLst/>
            <a:rect l="l" t="t" r="r" b="b"/>
            <a:pathLst>
              <a:path w="2290944" h="2290944">
                <a:moveTo>
                  <a:pt x="0" y="0"/>
                </a:moveTo>
                <a:lnTo>
                  <a:pt x="2290944" y="0"/>
                </a:lnTo>
                <a:lnTo>
                  <a:pt x="2290944" y="2290944"/>
                </a:lnTo>
                <a:lnTo>
                  <a:pt x="0" y="2290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918867" y="295677"/>
            <a:ext cx="12450267" cy="9695645"/>
          </a:xfrm>
          <a:custGeom>
            <a:avLst/>
            <a:gdLst/>
            <a:ahLst/>
            <a:cxnLst/>
            <a:rect l="l" t="t" r="r" b="b"/>
            <a:pathLst>
              <a:path w="12450267" h="9695645">
                <a:moveTo>
                  <a:pt x="0" y="0"/>
                </a:moveTo>
                <a:lnTo>
                  <a:pt x="12450266" y="0"/>
                </a:lnTo>
                <a:lnTo>
                  <a:pt x="12450266" y="9695646"/>
                </a:lnTo>
                <a:lnTo>
                  <a:pt x="0" y="96956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7521771" y="9626320"/>
            <a:ext cx="50375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028331" y="198669"/>
            <a:ext cx="986881" cy="1489676"/>
          </a:xfrm>
          <a:custGeom>
            <a:avLst/>
            <a:gdLst/>
            <a:ahLst/>
            <a:cxnLst/>
            <a:rect l="l" t="t" r="r" b="b"/>
            <a:pathLst>
              <a:path w="986881" h="1489676">
                <a:moveTo>
                  <a:pt x="0" y="0"/>
                </a:moveTo>
                <a:lnTo>
                  <a:pt x="986881" y="0"/>
                </a:lnTo>
                <a:lnTo>
                  <a:pt x="986881" y="1489676"/>
                </a:lnTo>
                <a:lnTo>
                  <a:pt x="0" y="1489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358064" y="-201965"/>
            <a:ext cx="2290944" cy="2290944"/>
          </a:xfrm>
          <a:custGeom>
            <a:avLst/>
            <a:gdLst/>
            <a:ahLst/>
            <a:cxnLst/>
            <a:rect l="l" t="t" r="r" b="b"/>
            <a:pathLst>
              <a:path w="2290944" h="2290944">
                <a:moveTo>
                  <a:pt x="0" y="0"/>
                </a:moveTo>
                <a:lnTo>
                  <a:pt x="2290944" y="0"/>
                </a:lnTo>
                <a:lnTo>
                  <a:pt x="2290944" y="2290944"/>
                </a:lnTo>
                <a:lnTo>
                  <a:pt x="0" y="2290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3304722" y="375679"/>
            <a:ext cx="11678555" cy="9514726"/>
          </a:xfrm>
          <a:custGeom>
            <a:avLst/>
            <a:gdLst/>
            <a:ahLst/>
            <a:cxnLst/>
            <a:rect l="l" t="t" r="r" b="b"/>
            <a:pathLst>
              <a:path w="11678555" h="9514726">
                <a:moveTo>
                  <a:pt x="0" y="0"/>
                </a:moveTo>
                <a:lnTo>
                  <a:pt x="11678556" y="0"/>
                </a:lnTo>
                <a:lnTo>
                  <a:pt x="11678556" y="9514726"/>
                </a:lnTo>
                <a:lnTo>
                  <a:pt x="0" y="9514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7521771" y="9626320"/>
            <a:ext cx="50375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028331" y="198669"/>
            <a:ext cx="986881" cy="1489676"/>
          </a:xfrm>
          <a:custGeom>
            <a:avLst/>
            <a:gdLst/>
            <a:ahLst/>
            <a:cxnLst/>
            <a:rect l="l" t="t" r="r" b="b"/>
            <a:pathLst>
              <a:path w="986881" h="1489676">
                <a:moveTo>
                  <a:pt x="0" y="0"/>
                </a:moveTo>
                <a:lnTo>
                  <a:pt x="986881" y="0"/>
                </a:lnTo>
                <a:lnTo>
                  <a:pt x="986881" y="1489676"/>
                </a:lnTo>
                <a:lnTo>
                  <a:pt x="0" y="1489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358064" y="-201965"/>
            <a:ext cx="2290944" cy="2290944"/>
          </a:xfrm>
          <a:custGeom>
            <a:avLst/>
            <a:gdLst/>
            <a:ahLst/>
            <a:cxnLst/>
            <a:rect l="l" t="t" r="r" b="b"/>
            <a:pathLst>
              <a:path w="2290944" h="2290944">
                <a:moveTo>
                  <a:pt x="0" y="0"/>
                </a:moveTo>
                <a:lnTo>
                  <a:pt x="2290944" y="0"/>
                </a:lnTo>
                <a:lnTo>
                  <a:pt x="2290944" y="2290944"/>
                </a:lnTo>
                <a:lnTo>
                  <a:pt x="0" y="2290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3388303" y="390865"/>
            <a:ext cx="11511393" cy="9381785"/>
          </a:xfrm>
          <a:custGeom>
            <a:avLst/>
            <a:gdLst/>
            <a:ahLst/>
            <a:cxnLst/>
            <a:rect l="l" t="t" r="r" b="b"/>
            <a:pathLst>
              <a:path w="11511393" h="9381785">
                <a:moveTo>
                  <a:pt x="0" y="0"/>
                </a:moveTo>
                <a:lnTo>
                  <a:pt x="11511394" y="0"/>
                </a:lnTo>
                <a:lnTo>
                  <a:pt x="11511394" y="9381785"/>
                </a:lnTo>
                <a:lnTo>
                  <a:pt x="0" y="93817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7521771" y="9626320"/>
            <a:ext cx="50375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028331" y="198669"/>
            <a:ext cx="986881" cy="1489676"/>
          </a:xfrm>
          <a:custGeom>
            <a:avLst/>
            <a:gdLst/>
            <a:ahLst/>
            <a:cxnLst/>
            <a:rect l="l" t="t" r="r" b="b"/>
            <a:pathLst>
              <a:path w="986881" h="1489676">
                <a:moveTo>
                  <a:pt x="0" y="0"/>
                </a:moveTo>
                <a:lnTo>
                  <a:pt x="986881" y="0"/>
                </a:lnTo>
                <a:lnTo>
                  <a:pt x="986881" y="1489676"/>
                </a:lnTo>
                <a:lnTo>
                  <a:pt x="0" y="1489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358064" y="-201965"/>
            <a:ext cx="2290944" cy="2290944"/>
          </a:xfrm>
          <a:custGeom>
            <a:avLst/>
            <a:gdLst/>
            <a:ahLst/>
            <a:cxnLst/>
            <a:rect l="l" t="t" r="r" b="b"/>
            <a:pathLst>
              <a:path w="2290944" h="2290944">
                <a:moveTo>
                  <a:pt x="0" y="0"/>
                </a:moveTo>
                <a:lnTo>
                  <a:pt x="2290944" y="0"/>
                </a:lnTo>
                <a:lnTo>
                  <a:pt x="2290944" y="2290944"/>
                </a:lnTo>
                <a:lnTo>
                  <a:pt x="0" y="2290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3243974" y="482480"/>
            <a:ext cx="11610652" cy="9172415"/>
          </a:xfrm>
          <a:custGeom>
            <a:avLst/>
            <a:gdLst/>
            <a:ahLst/>
            <a:cxnLst/>
            <a:rect l="l" t="t" r="r" b="b"/>
            <a:pathLst>
              <a:path w="11610652" h="9172415">
                <a:moveTo>
                  <a:pt x="0" y="0"/>
                </a:moveTo>
                <a:lnTo>
                  <a:pt x="11610652" y="0"/>
                </a:lnTo>
                <a:lnTo>
                  <a:pt x="11610652" y="9172415"/>
                </a:lnTo>
                <a:lnTo>
                  <a:pt x="0" y="91724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7521771" y="9626320"/>
            <a:ext cx="50375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028331" y="198669"/>
            <a:ext cx="986881" cy="1489676"/>
          </a:xfrm>
          <a:custGeom>
            <a:avLst/>
            <a:gdLst/>
            <a:ahLst/>
            <a:cxnLst/>
            <a:rect l="l" t="t" r="r" b="b"/>
            <a:pathLst>
              <a:path w="986881" h="1489676">
                <a:moveTo>
                  <a:pt x="0" y="0"/>
                </a:moveTo>
                <a:lnTo>
                  <a:pt x="986881" y="0"/>
                </a:lnTo>
                <a:lnTo>
                  <a:pt x="986881" y="1489676"/>
                </a:lnTo>
                <a:lnTo>
                  <a:pt x="0" y="1489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358064" y="-201965"/>
            <a:ext cx="2290944" cy="2290944"/>
          </a:xfrm>
          <a:custGeom>
            <a:avLst/>
            <a:gdLst/>
            <a:ahLst/>
            <a:cxnLst/>
            <a:rect l="l" t="t" r="r" b="b"/>
            <a:pathLst>
              <a:path w="2290944" h="2290944">
                <a:moveTo>
                  <a:pt x="0" y="0"/>
                </a:moveTo>
                <a:lnTo>
                  <a:pt x="2290944" y="0"/>
                </a:lnTo>
                <a:lnTo>
                  <a:pt x="2290944" y="2290944"/>
                </a:lnTo>
                <a:lnTo>
                  <a:pt x="0" y="2290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3561368" y="638944"/>
            <a:ext cx="11165264" cy="9015951"/>
          </a:xfrm>
          <a:custGeom>
            <a:avLst/>
            <a:gdLst/>
            <a:ahLst/>
            <a:cxnLst/>
            <a:rect l="l" t="t" r="r" b="b"/>
            <a:pathLst>
              <a:path w="11165264" h="9015951">
                <a:moveTo>
                  <a:pt x="0" y="0"/>
                </a:moveTo>
                <a:lnTo>
                  <a:pt x="11165264" y="0"/>
                </a:lnTo>
                <a:lnTo>
                  <a:pt x="11165264" y="9015951"/>
                </a:lnTo>
                <a:lnTo>
                  <a:pt x="0" y="9015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7521771" y="9626320"/>
            <a:ext cx="50375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51" b="-91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333394" y="2389965"/>
            <a:ext cx="12367271" cy="2396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52"/>
              </a:lnSpc>
              <a:spcBef>
                <a:spcPct val="0"/>
              </a:spcBef>
            </a:pPr>
            <a:r>
              <a:rPr lang="en-US" sz="1403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DASHBOARD </a:t>
            </a:r>
          </a:p>
        </p:txBody>
      </p:sp>
      <p:sp>
        <p:nvSpPr>
          <p:cNvPr id="7" name="Freeform 7"/>
          <p:cNvSpPr/>
          <p:nvPr/>
        </p:nvSpPr>
        <p:spPr>
          <a:xfrm>
            <a:off x="-311923" y="-165565"/>
            <a:ext cx="2243767" cy="2243767"/>
          </a:xfrm>
          <a:custGeom>
            <a:avLst/>
            <a:gdLst/>
            <a:ahLst/>
            <a:cxnLst/>
            <a:rect l="l" t="t" r="r" b="b"/>
            <a:pathLst>
              <a:path w="2243767" h="2243767">
                <a:moveTo>
                  <a:pt x="0" y="0"/>
                </a:moveTo>
                <a:lnTo>
                  <a:pt x="2243767" y="0"/>
                </a:lnTo>
                <a:lnTo>
                  <a:pt x="2243767" y="2243768"/>
                </a:lnTo>
                <a:lnTo>
                  <a:pt x="0" y="22437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7028331" y="211481"/>
            <a:ext cx="986881" cy="1489676"/>
          </a:xfrm>
          <a:custGeom>
            <a:avLst/>
            <a:gdLst/>
            <a:ahLst/>
            <a:cxnLst/>
            <a:rect l="l" t="t" r="r" b="b"/>
            <a:pathLst>
              <a:path w="986881" h="1489676">
                <a:moveTo>
                  <a:pt x="0" y="0"/>
                </a:moveTo>
                <a:lnTo>
                  <a:pt x="986881" y="0"/>
                </a:lnTo>
                <a:lnTo>
                  <a:pt x="986881" y="1489676"/>
                </a:lnTo>
                <a:lnTo>
                  <a:pt x="0" y="1489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7521771" y="9626320"/>
            <a:ext cx="50375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73294" y="4385487"/>
            <a:ext cx="13204494" cy="2396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52"/>
              </a:lnSpc>
              <a:spcBef>
                <a:spcPct val="0"/>
              </a:spcBef>
            </a:pPr>
            <a:r>
              <a:rPr lang="en-US" sz="14037" b="1">
                <a:solidFill>
                  <a:srgbClr val="E8D16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POWER BI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931844" y="2790831"/>
            <a:ext cx="2222801" cy="1861356"/>
            <a:chOff x="0" y="0"/>
            <a:chExt cx="2238431" cy="187444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38431" cy="1874445"/>
            </a:xfrm>
            <a:custGeom>
              <a:avLst/>
              <a:gdLst/>
              <a:ahLst/>
              <a:cxnLst/>
              <a:rect l="l" t="t" r="r" b="b"/>
              <a:pathLst>
                <a:path w="2238431" h="1874445">
                  <a:moveTo>
                    <a:pt x="0" y="0"/>
                  </a:moveTo>
                  <a:lnTo>
                    <a:pt x="2238431" y="0"/>
                  </a:lnTo>
                  <a:lnTo>
                    <a:pt x="2238431" y="1874445"/>
                  </a:lnTo>
                  <a:lnTo>
                    <a:pt x="0" y="1874445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61925"/>
              <a:ext cx="2238431" cy="2036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599"/>
                </a:lnSpc>
              </a:pPr>
              <a:r>
                <a:rPr lang="en-US" sz="9000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9.1</a:t>
              </a: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269783" y="530422"/>
            <a:ext cx="1147901" cy="75115"/>
            <a:chOff x="0" y="0"/>
            <a:chExt cx="302328" cy="197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2328" cy="19783"/>
            </a:xfrm>
            <a:custGeom>
              <a:avLst/>
              <a:gdLst/>
              <a:ahLst/>
              <a:cxnLst/>
              <a:rect l="l" t="t" r="r" b="b"/>
              <a:pathLst>
                <a:path w="302328" h="19783">
                  <a:moveTo>
                    <a:pt x="0" y="0"/>
                  </a:moveTo>
                  <a:lnTo>
                    <a:pt x="302328" y="0"/>
                  </a:lnTo>
                  <a:lnTo>
                    <a:pt x="302328" y="19783"/>
                  </a:lnTo>
                  <a:lnTo>
                    <a:pt x="0" y="1978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02328" cy="57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028331" y="198669"/>
            <a:ext cx="986881" cy="1489676"/>
          </a:xfrm>
          <a:custGeom>
            <a:avLst/>
            <a:gdLst/>
            <a:ahLst/>
            <a:cxnLst/>
            <a:rect l="l" t="t" r="r" b="b"/>
            <a:pathLst>
              <a:path w="986881" h="1489676">
                <a:moveTo>
                  <a:pt x="0" y="0"/>
                </a:moveTo>
                <a:lnTo>
                  <a:pt x="986881" y="0"/>
                </a:lnTo>
                <a:lnTo>
                  <a:pt x="986881" y="1489676"/>
                </a:lnTo>
                <a:lnTo>
                  <a:pt x="0" y="1489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358064" y="-201965"/>
            <a:ext cx="2290944" cy="2290944"/>
          </a:xfrm>
          <a:custGeom>
            <a:avLst/>
            <a:gdLst/>
            <a:ahLst/>
            <a:cxnLst/>
            <a:rect l="l" t="t" r="r" b="b"/>
            <a:pathLst>
              <a:path w="2290944" h="2290944">
                <a:moveTo>
                  <a:pt x="0" y="0"/>
                </a:moveTo>
                <a:lnTo>
                  <a:pt x="2290944" y="0"/>
                </a:lnTo>
                <a:lnTo>
                  <a:pt x="2290944" y="2290944"/>
                </a:lnTo>
                <a:lnTo>
                  <a:pt x="0" y="2290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174684" y="1971224"/>
            <a:ext cx="13938632" cy="7683671"/>
          </a:xfrm>
          <a:custGeom>
            <a:avLst/>
            <a:gdLst/>
            <a:ahLst/>
            <a:cxnLst/>
            <a:rect l="l" t="t" r="r" b="b"/>
            <a:pathLst>
              <a:path w="13938632" h="7683671">
                <a:moveTo>
                  <a:pt x="0" y="0"/>
                </a:moveTo>
                <a:lnTo>
                  <a:pt x="13938632" y="0"/>
                </a:lnTo>
                <a:lnTo>
                  <a:pt x="13938632" y="7683671"/>
                </a:lnTo>
                <a:lnTo>
                  <a:pt x="0" y="76836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7521771" y="9626320"/>
            <a:ext cx="50375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74235" y="785963"/>
            <a:ext cx="10153800" cy="77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37"/>
              </a:lnSpc>
            </a:pPr>
            <a:r>
              <a:rPr lang="en-US" sz="5497" b="1">
                <a:solidFill>
                  <a:srgbClr val="1F20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OVERVIEW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269783" y="530422"/>
            <a:ext cx="1147901" cy="75115"/>
            <a:chOff x="0" y="0"/>
            <a:chExt cx="302328" cy="197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2328" cy="19783"/>
            </a:xfrm>
            <a:custGeom>
              <a:avLst/>
              <a:gdLst/>
              <a:ahLst/>
              <a:cxnLst/>
              <a:rect l="l" t="t" r="r" b="b"/>
              <a:pathLst>
                <a:path w="302328" h="19783">
                  <a:moveTo>
                    <a:pt x="0" y="0"/>
                  </a:moveTo>
                  <a:lnTo>
                    <a:pt x="302328" y="0"/>
                  </a:lnTo>
                  <a:lnTo>
                    <a:pt x="302328" y="19783"/>
                  </a:lnTo>
                  <a:lnTo>
                    <a:pt x="0" y="1978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02328" cy="57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028331" y="198669"/>
            <a:ext cx="986881" cy="1489676"/>
          </a:xfrm>
          <a:custGeom>
            <a:avLst/>
            <a:gdLst/>
            <a:ahLst/>
            <a:cxnLst/>
            <a:rect l="l" t="t" r="r" b="b"/>
            <a:pathLst>
              <a:path w="986881" h="1489676">
                <a:moveTo>
                  <a:pt x="0" y="0"/>
                </a:moveTo>
                <a:lnTo>
                  <a:pt x="986881" y="0"/>
                </a:lnTo>
                <a:lnTo>
                  <a:pt x="986881" y="1489676"/>
                </a:lnTo>
                <a:lnTo>
                  <a:pt x="0" y="1489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358064" y="-201965"/>
            <a:ext cx="2290944" cy="2290944"/>
          </a:xfrm>
          <a:custGeom>
            <a:avLst/>
            <a:gdLst/>
            <a:ahLst/>
            <a:cxnLst/>
            <a:rect l="l" t="t" r="r" b="b"/>
            <a:pathLst>
              <a:path w="2290944" h="2290944">
                <a:moveTo>
                  <a:pt x="0" y="0"/>
                </a:moveTo>
                <a:lnTo>
                  <a:pt x="2290944" y="0"/>
                </a:lnTo>
                <a:lnTo>
                  <a:pt x="2290944" y="2290944"/>
                </a:lnTo>
                <a:lnTo>
                  <a:pt x="0" y="2290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092053" y="1899744"/>
            <a:ext cx="14004786" cy="7755150"/>
          </a:xfrm>
          <a:custGeom>
            <a:avLst/>
            <a:gdLst/>
            <a:ahLst/>
            <a:cxnLst/>
            <a:rect l="l" t="t" r="r" b="b"/>
            <a:pathLst>
              <a:path w="14004786" h="7755150">
                <a:moveTo>
                  <a:pt x="0" y="0"/>
                </a:moveTo>
                <a:lnTo>
                  <a:pt x="14004786" y="0"/>
                </a:lnTo>
                <a:lnTo>
                  <a:pt x="14004786" y="7755151"/>
                </a:lnTo>
                <a:lnTo>
                  <a:pt x="0" y="77551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7521771" y="9626320"/>
            <a:ext cx="50375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74235" y="785963"/>
            <a:ext cx="10758052" cy="77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37"/>
              </a:lnSpc>
            </a:pPr>
            <a:r>
              <a:rPr lang="en-US" sz="5497" b="1">
                <a:solidFill>
                  <a:srgbClr val="1F20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CAMPAGIN PERFORMANCE I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269783" y="530422"/>
            <a:ext cx="1147901" cy="75115"/>
            <a:chOff x="0" y="0"/>
            <a:chExt cx="302328" cy="197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2328" cy="19783"/>
            </a:xfrm>
            <a:custGeom>
              <a:avLst/>
              <a:gdLst/>
              <a:ahLst/>
              <a:cxnLst/>
              <a:rect l="l" t="t" r="r" b="b"/>
              <a:pathLst>
                <a:path w="302328" h="19783">
                  <a:moveTo>
                    <a:pt x="0" y="0"/>
                  </a:moveTo>
                  <a:lnTo>
                    <a:pt x="302328" y="0"/>
                  </a:lnTo>
                  <a:lnTo>
                    <a:pt x="302328" y="19783"/>
                  </a:lnTo>
                  <a:lnTo>
                    <a:pt x="0" y="1978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02328" cy="57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028331" y="198669"/>
            <a:ext cx="986881" cy="1489676"/>
          </a:xfrm>
          <a:custGeom>
            <a:avLst/>
            <a:gdLst/>
            <a:ahLst/>
            <a:cxnLst/>
            <a:rect l="l" t="t" r="r" b="b"/>
            <a:pathLst>
              <a:path w="986881" h="1489676">
                <a:moveTo>
                  <a:pt x="0" y="0"/>
                </a:moveTo>
                <a:lnTo>
                  <a:pt x="986881" y="0"/>
                </a:lnTo>
                <a:lnTo>
                  <a:pt x="986881" y="1489676"/>
                </a:lnTo>
                <a:lnTo>
                  <a:pt x="0" y="1489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358064" y="-201965"/>
            <a:ext cx="2290944" cy="2290944"/>
          </a:xfrm>
          <a:custGeom>
            <a:avLst/>
            <a:gdLst/>
            <a:ahLst/>
            <a:cxnLst/>
            <a:rect l="l" t="t" r="r" b="b"/>
            <a:pathLst>
              <a:path w="2290944" h="2290944">
                <a:moveTo>
                  <a:pt x="0" y="0"/>
                </a:moveTo>
                <a:lnTo>
                  <a:pt x="2290944" y="0"/>
                </a:lnTo>
                <a:lnTo>
                  <a:pt x="2290944" y="2290944"/>
                </a:lnTo>
                <a:lnTo>
                  <a:pt x="0" y="2290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092053" y="1879421"/>
            <a:ext cx="13978379" cy="7775473"/>
          </a:xfrm>
          <a:custGeom>
            <a:avLst/>
            <a:gdLst/>
            <a:ahLst/>
            <a:cxnLst/>
            <a:rect l="l" t="t" r="r" b="b"/>
            <a:pathLst>
              <a:path w="13978379" h="7775473">
                <a:moveTo>
                  <a:pt x="0" y="0"/>
                </a:moveTo>
                <a:lnTo>
                  <a:pt x="13978379" y="0"/>
                </a:lnTo>
                <a:lnTo>
                  <a:pt x="13978379" y="7775474"/>
                </a:lnTo>
                <a:lnTo>
                  <a:pt x="0" y="77754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7521771" y="9626320"/>
            <a:ext cx="50375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38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74235" y="785963"/>
            <a:ext cx="10758052" cy="77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37"/>
              </a:lnSpc>
            </a:pPr>
            <a:r>
              <a:rPr lang="en-US" sz="5497" b="1">
                <a:solidFill>
                  <a:srgbClr val="1F20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CAMPAGIN PERFORMANCE II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269783" y="530422"/>
            <a:ext cx="1147901" cy="75115"/>
            <a:chOff x="0" y="0"/>
            <a:chExt cx="302328" cy="197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2328" cy="19783"/>
            </a:xfrm>
            <a:custGeom>
              <a:avLst/>
              <a:gdLst/>
              <a:ahLst/>
              <a:cxnLst/>
              <a:rect l="l" t="t" r="r" b="b"/>
              <a:pathLst>
                <a:path w="302328" h="19783">
                  <a:moveTo>
                    <a:pt x="0" y="0"/>
                  </a:moveTo>
                  <a:lnTo>
                    <a:pt x="302328" y="0"/>
                  </a:lnTo>
                  <a:lnTo>
                    <a:pt x="302328" y="19783"/>
                  </a:lnTo>
                  <a:lnTo>
                    <a:pt x="0" y="1978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02328" cy="57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028331" y="198669"/>
            <a:ext cx="986881" cy="1489676"/>
          </a:xfrm>
          <a:custGeom>
            <a:avLst/>
            <a:gdLst/>
            <a:ahLst/>
            <a:cxnLst/>
            <a:rect l="l" t="t" r="r" b="b"/>
            <a:pathLst>
              <a:path w="986881" h="1489676">
                <a:moveTo>
                  <a:pt x="0" y="0"/>
                </a:moveTo>
                <a:lnTo>
                  <a:pt x="986881" y="0"/>
                </a:lnTo>
                <a:lnTo>
                  <a:pt x="986881" y="1489676"/>
                </a:lnTo>
                <a:lnTo>
                  <a:pt x="0" y="1489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358064" y="-201965"/>
            <a:ext cx="2290944" cy="2290944"/>
          </a:xfrm>
          <a:custGeom>
            <a:avLst/>
            <a:gdLst/>
            <a:ahLst/>
            <a:cxnLst/>
            <a:rect l="l" t="t" r="r" b="b"/>
            <a:pathLst>
              <a:path w="2290944" h="2290944">
                <a:moveTo>
                  <a:pt x="0" y="0"/>
                </a:moveTo>
                <a:lnTo>
                  <a:pt x="2290944" y="0"/>
                </a:lnTo>
                <a:lnTo>
                  <a:pt x="2290944" y="2290944"/>
                </a:lnTo>
                <a:lnTo>
                  <a:pt x="0" y="2290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205214" y="1910552"/>
            <a:ext cx="13953771" cy="7744343"/>
          </a:xfrm>
          <a:custGeom>
            <a:avLst/>
            <a:gdLst/>
            <a:ahLst/>
            <a:cxnLst/>
            <a:rect l="l" t="t" r="r" b="b"/>
            <a:pathLst>
              <a:path w="13953771" h="7744343">
                <a:moveTo>
                  <a:pt x="0" y="0"/>
                </a:moveTo>
                <a:lnTo>
                  <a:pt x="13953772" y="0"/>
                </a:lnTo>
                <a:lnTo>
                  <a:pt x="13953772" y="7744343"/>
                </a:lnTo>
                <a:lnTo>
                  <a:pt x="0" y="77443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7521771" y="9626320"/>
            <a:ext cx="50375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74235" y="785963"/>
            <a:ext cx="10758052" cy="77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37"/>
              </a:lnSpc>
            </a:pPr>
            <a:r>
              <a:rPr lang="en-US" sz="5497" b="1">
                <a:solidFill>
                  <a:srgbClr val="1F20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51" b="-91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313196" y="3069822"/>
            <a:ext cx="13619005" cy="205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</a:p>
        </p:txBody>
      </p:sp>
      <p:sp>
        <p:nvSpPr>
          <p:cNvPr id="7" name="Freeform 7"/>
          <p:cNvSpPr/>
          <p:nvPr/>
        </p:nvSpPr>
        <p:spPr>
          <a:xfrm>
            <a:off x="-311923" y="-165565"/>
            <a:ext cx="2243767" cy="2243767"/>
          </a:xfrm>
          <a:custGeom>
            <a:avLst/>
            <a:gdLst/>
            <a:ahLst/>
            <a:cxnLst/>
            <a:rect l="l" t="t" r="r" b="b"/>
            <a:pathLst>
              <a:path w="2243767" h="2243767">
                <a:moveTo>
                  <a:pt x="0" y="0"/>
                </a:moveTo>
                <a:lnTo>
                  <a:pt x="2243767" y="0"/>
                </a:lnTo>
                <a:lnTo>
                  <a:pt x="2243767" y="2243768"/>
                </a:lnTo>
                <a:lnTo>
                  <a:pt x="0" y="22437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7028331" y="211481"/>
            <a:ext cx="986881" cy="1489676"/>
          </a:xfrm>
          <a:custGeom>
            <a:avLst/>
            <a:gdLst/>
            <a:ahLst/>
            <a:cxnLst/>
            <a:rect l="l" t="t" r="r" b="b"/>
            <a:pathLst>
              <a:path w="986881" h="1489676">
                <a:moveTo>
                  <a:pt x="0" y="0"/>
                </a:moveTo>
                <a:lnTo>
                  <a:pt x="986881" y="0"/>
                </a:lnTo>
                <a:lnTo>
                  <a:pt x="986881" y="1489676"/>
                </a:lnTo>
                <a:lnTo>
                  <a:pt x="0" y="1489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7521771" y="9626320"/>
            <a:ext cx="50375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931844" y="3282144"/>
            <a:ext cx="1940145" cy="1861356"/>
            <a:chOff x="0" y="0"/>
            <a:chExt cx="1953788" cy="187444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53788" cy="1874445"/>
            </a:xfrm>
            <a:custGeom>
              <a:avLst/>
              <a:gdLst/>
              <a:ahLst/>
              <a:cxnLst/>
              <a:rect l="l" t="t" r="r" b="b"/>
              <a:pathLst>
                <a:path w="1953788" h="1874445">
                  <a:moveTo>
                    <a:pt x="0" y="0"/>
                  </a:moveTo>
                  <a:lnTo>
                    <a:pt x="1953788" y="0"/>
                  </a:lnTo>
                  <a:lnTo>
                    <a:pt x="1953788" y="1874445"/>
                  </a:lnTo>
                  <a:lnTo>
                    <a:pt x="0" y="1874445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61925"/>
              <a:ext cx="1953788" cy="2036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599"/>
                </a:lnSpc>
              </a:pPr>
              <a:r>
                <a:rPr lang="en-US" sz="9000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01</a:t>
              </a: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269783" y="530422"/>
            <a:ext cx="1147901" cy="75115"/>
            <a:chOff x="0" y="0"/>
            <a:chExt cx="302328" cy="197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2328" cy="19783"/>
            </a:xfrm>
            <a:custGeom>
              <a:avLst/>
              <a:gdLst/>
              <a:ahLst/>
              <a:cxnLst/>
              <a:rect l="l" t="t" r="r" b="b"/>
              <a:pathLst>
                <a:path w="302328" h="19783">
                  <a:moveTo>
                    <a:pt x="0" y="0"/>
                  </a:moveTo>
                  <a:lnTo>
                    <a:pt x="302328" y="0"/>
                  </a:lnTo>
                  <a:lnTo>
                    <a:pt x="302328" y="19783"/>
                  </a:lnTo>
                  <a:lnTo>
                    <a:pt x="0" y="1978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02328" cy="57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028331" y="198669"/>
            <a:ext cx="986881" cy="1489676"/>
          </a:xfrm>
          <a:custGeom>
            <a:avLst/>
            <a:gdLst/>
            <a:ahLst/>
            <a:cxnLst/>
            <a:rect l="l" t="t" r="r" b="b"/>
            <a:pathLst>
              <a:path w="986881" h="1489676">
                <a:moveTo>
                  <a:pt x="0" y="0"/>
                </a:moveTo>
                <a:lnTo>
                  <a:pt x="986881" y="0"/>
                </a:lnTo>
                <a:lnTo>
                  <a:pt x="986881" y="1489676"/>
                </a:lnTo>
                <a:lnTo>
                  <a:pt x="0" y="1489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358064" y="-201965"/>
            <a:ext cx="2290944" cy="2290944"/>
          </a:xfrm>
          <a:custGeom>
            <a:avLst/>
            <a:gdLst/>
            <a:ahLst/>
            <a:cxnLst/>
            <a:rect l="l" t="t" r="r" b="b"/>
            <a:pathLst>
              <a:path w="2290944" h="2290944">
                <a:moveTo>
                  <a:pt x="0" y="0"/>
                </a:moveTo>
                <a:lnTo>
                  <a:pt x="2290944" y="0"/>
                </a:lnTo>
                <a:lnTo>
                  <a:pt x="2290944" y="2290944"/>
                </a:lnTo>
                <a:lnTo>
                  <a:pt x="0" y="2290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092053" y="1926519"/>
            <a:ext cx="13988010" cy="7728376"/>
          </a:xfrm>
          <a:custGeom>
            <a:avLst/>
            <a:gdLst/>
            <a:ahLst/>
            <a:cxnLst/>
            <a:rect l="l" t="t" r="r" b="b"/>
            <a:pathLst>
              <a:path w="13988010" h="7728376">
                <a:moveTo>
                  <a:pt x="0" y="0"/>
                </a:moveTo>
                <a:lnTo>
                  <a:pt x="13988011" y="0"/>
                </a:lnTo>
                <a:lnTo>
                  <a:pt x="13988011" y="7728376"/>
                </a:lnTo>
                <a:lnTo>
                  <a:pt x="0" y="77283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7521771" y="9626320"/>
            <a:ext cx="50375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74235" y="785963"/>
            <a:ext cx="10758052" cy="77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37"/>
              </a:lnSpc>
            </a:pPr>
            <a:r>
              <a:rPr lang="en-US" sz="5497" b="1">
                <a:solidFill>
                  <a:srgbClr val="1F20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COMPANIES I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269783" y="530422"/>
            <a:ext cx="1147901" cy="75115"/>
            <a:chOff x="0" y="0"/>
            <a:chExt cx="302328" cy="197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2328" cy="19783"/>
            </a:xfrm>
            <a:custGeom>
              <a:avLst/>
              <a:gdLst/>
              <a:ahLst/>
              <a:cxnLst/>
              <a:rect l="l" t="t" r="r" b="b"/>
              <a:pathLst>
                <a:path w="302328" h="19783">
                  <a:moveTo>
                    <a:pt x="0" y="0"/>
                  </a:moveTo>
                  <a:lnTo>
                    <a:pt x="302328" y="0"/>
                  </a:lnTo>
                  <a:lnTo>
                    <a:pt x="302328" y="19783"/>
                  </a:lnTo>
                  <a:lnTo>
                    <a:pt x="0" y="1978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02328" cy="57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028331" y="198669"/>
            <a:ext cx="986881" cy="1489676"/>
          </a:xfrm>
          <a:custGeom>
            <a:avLst/>
            <a:gdLst/>
            <a:ahLst/>
            <a:cxnLst/>
            <a:rect l="l" t="t" r="r" b="b"/>
            <a:pathLst>
              <a:path w="986881" h="1489676">
                <a:moveTo>
                  <a:pt x="0" y="0"/>
                </a:moveTo>
                <a:lnTo>
                  <a:pt x="986881" y="0"/>
                </a:lnTo>
                <a:lnTo>
                  <a:pt x="986881" y="1489676"/>
                </a:lnTo>
                <a:lnTo>
                  <a:pt x="0" y="1489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358064" y="-201965"/>
            <a:ext cx="2290944" cy="2290944"/>
          </a:xfrm>
          <a:custGeom>
            <a:avLst/>
            <a:gdLst/>
            <a:ahLst/>
            <a:cxnLst/>
            <a:rect l="l" t="t" r="r" b="b"/>
            <a:pathLst>
              <a:path w="2290944" h="2290944">
                <a:moveTo>
                  <a:pt x="0" y="0"/>
                </a:moveTo>
                <a:lnTo>
                  <a:pt x="2290944" y="0"/>
                </a:lnTo>
                <a:lnTo>
                  <a:pt x="2290944" y="2290944"/>
                </a:lnTo>
                <a:lnTo>
                  <a:pt x="0" y="2290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092053" y="1903685"/>
            <a:ext cx="13997670" cy="7751210"/>
          </a:xfrm>
          <a:custGeom>
            <a:avLst/>
            <a:gdLst/>
            <a:ahLst/>
            <a:cxnLst/>
            <a:rect l="l" t="t" r="r" b="b"/>
            <a:pathLst>
              <a:path w="13997670" h="7751210">
                <a:moveTo>
                  <a:pt x="0" y="0"/>
                </a:moveTo>
                <a:lnTo>
                  <a:pt x="13997670" y="0"/>
                </a:lnTo>
                <a:lnTo>
                  <a:pt x="13997670" y="7751210"/>
                </a:lnTo>
                <a:lnTo>
                  <a:pt x="0" y="77512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7521771" y="9626320"/>
            <a:ext cx="50375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74235" y="785963"/>
            <a:ext cx="10758052" cy="77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37"/>
              </a:lnSpc>
            </a:pPr>
            <a:r>
              <a:rPr lang="en-US" sz="5497" b="1">
                <a:solidFill>
                  <a:srgbClr val="1F20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COMPANIES II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269783" y="530422"/>
            <a:ext cx="1147901" cy="75115"/>
            <a:chOff x="0" y="0"/>
            <a:chExt cx="302328" cy="197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2328" cy="19783"/>
            </a:xfrm>
            <a:custGeom>
              <a:avLst/>
              <a:gdLst/>
              <a:ahLst/>
              <a:cxnLst/>
              <a:rect l="l" t="t" r="r" b="b"/>
              <a:pathLst>
                <a:path w="302328" h="19783">
                  <a:moveTo>
                    <a:pt x="0" y="0"/>
                  </a:moveTo>
                  <a:lnTo>
                    <a:pt x="302328" y="0"/>
                  </a:lnTo>
                  <a:lnTo>
                    <a:pt x="302328" y="19783"/>
                  </a:lnTo>
                  <a:lnTo>
                    <a:pt x="0" y="1978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02328" cy="57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028331" y="198669"/>
            <a:ext cx="986881" cy="1489676"/>
          </a:xfrm>
          <a:custGeom>
            <a:avLst/>
            <a:gdLst/>
            <a:ahLst/>
            <a:cxnLst/>
            <a:rect l="l" t="t" r="r" b="b"/>
            <a:pathLst>
              <a:path w="986881" h="1489676">
                <a:moveTo>
                  <a:pt x="0" y="0"/>
                </a:moveTo>
                <a:lnTo>
                  <a:pt x="986881" y="0"/>
                </a:lnTo>
                <a:lnTo>
                  <a:pt x="986881" y="1489676"/>
                </a:lnTo>
                <a:lnTo>
                  <a:pt x="0" y="1489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358064" y="-201965"/>
            <a:ext cx="2290944" cy="2290944"/>
          </a:xfrm>
          <a:custGeom>
            <a:avLst/>
            <a:gdLst/>
            <a:ahLst/>
            <a:cxnLst/>
            <a:rect l="l" t="t" r="r" b="b"/>
            <a:pathLst>
              <a:path w="2290944" h="2290944">
                <a:moveTo>
                  <a:pt x="0" y="0"/>
                </a:moveTo>
                <a:lnTo>
                  <a:pt x="2290944" y="0"/>
                </a:lnTo>
                <a:lnTo>
                  <a:pt x="2290944" y="2290944"/>
                </a:lnTo>
                <a:lnTo>
                  <a:pt x="0" y="2290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092053" y="1895920"/>
            <a:ext cx="13980135" cy="7758975"/>
          </a:xfrm>
          <a:custGeom>
            <a:avLst/>
            <a:gdLst/>
            <a:ahLst/>
            <a:cxnLst/>
            <a:rect l="l" t="t" r="r" b="b"/>
            <a:pathLst>
              <a:path w="13980135" h="7758975">
                <a:moveTo>
                  <a:pt x="0" y="0"/>
                </a:moveTo>
                <a:lnTo>
                  <a:pt x="13980135" y="0"/>
                </a:lnTo>
                <a:lnTo>
                  <a:pt x="13980135" y="7758975"/>
                </a:lnTo>
                <a:lnTo>
                  <a:pt x="0" y="77589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7521771" y="9626320"/>
            <a:ext cx="50375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74235" y="785963"/>
            <a:ext cx="10758052" cy="77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37"/>
              </a:lnSpc>
            </a:pPr>
            <a:r>
              <a:rPr lang="en-US" sz="5497" b="1">
                <a:solidFill>
                  <a:srgbClr val="1F20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PRODUCTS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269783" y="530422"/>
            <a:ext cx="1147901" cy="75115"/>
            <a:chOff x="0" y="0"/>
            <a:chExt cx="302328" cy="197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2328" cy="19783"/>
            </a:xfrm>
            <a:custGeom>
              <a:avLst/>
              <a:gdLst/>
              <a:ahLst/>
              <a:cxnLst/>
              <a:rect l="l" t="t" r="r" b="b"/>
              <a:pathLst>
                <a:path w="302328" h="19783">
                  <a:moveTo>
                    <a:pt x="0" y="0"/>
                  </a:moveTo>
                  <a:lnTo>
                    <a:pt x="302328" y="0"/>
                  </a:lnTo>
                  <a:lnTo>
                    <a:pt x="302328" y="19783"/>
                  </a:lnTo>
                  <a:lnTo>
                    <a:pt x="0" y="1978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02328" cy="57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028331" y="198669"/>
            <a:ext cx="986881" cy="1489676"/>
          </a:xfrm>
          <a:custGeom>
            <a:avLst/>
            <a:gdLst/>
            <a:ahLst/>
            <a:cxnLst/>
            <a:rect l="l" t="t" r="r" b="b"/>
            <a:pathLst>
              <a:path w="986881" h="1489676">
                <a:moveTo>
                  <a:pt x="0" y="0"/>
                </a:moveTo>
                <a:lnTo>
                  <a:pt x="986881" y="0"/>
                </a:lnTo>
                <a:lnTo>
                  <a:pt x="986881" y="1489676"/>
                </a:lnTo>
                <a:lnTo>
                  <a:pt x="0" y="1489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358064" y="-201965"/>
            <a:ext cx="2290944" cy="2290944"/>
          </a:xfrm>
          <a:custGeom>
            <a:avLst/>
            <a:gdLst/>
            <a:ahLst/>
            <a:cxnLst/>
            <a:rect l="l" t="t" r="r" b="b"/>
            <a:pathLst>
              <a:path w="2290944" h="2290944">
                <a:moveTo>
                  <a:pt x="0" y="0"/>
                </a:moveTo>
                <a:lnTo>
                  <a:pt x="2290944" y="0"/>
                </a:lnTo>
                <a:lnTo>
                  <a:pt x="2290944" y="2290944"/>
                </a:lnTo>
                <a:lnTo>
                  <a:pt x="0" y="2290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092053" y="1880060"/>
            <a:ext cx="13945892" cy="7774835"/>
          </a:xfrm>
          <a:custGeom>
            <a:avLst/>
            <a:gdLst/>
            <a:ahLst/>
            <a:cxnLst/>
            <a:rect l="l" t="t" r="r" b="b"/>
            <a:pathLst>
              <a:path w="13945892" h="7774835">
                <a:moveTo>
                  <a:pt x="0" y="0"/>
                </a:moveTo>
                <a:lnTo>
                  <a:pt x="13945892" y="0"/>
                </a:lnTo>
                <a:lnTo>
                  <a:pt x="13945892" y="7774835"/>
                </a:lnTo>
                <a:lnTo>
                  <a:pt x="0" y="77748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7521771" y="9626320"/>
            <a:ext cx="50375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74235" y="785963"/>
            <a:ext cx="10758052" cy="77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37"/>
              </a:lnSpc>
            </a:pPr>
            <a:r>
              <a:rPr lang="en-US" sz="5497" b="1">
                <a:solidFill>
                  <a:srgbClr val="1F20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ENGAGEMENT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269783" y="530422"/>
            <a:ext cx="1147901" cy="75115"/>
            <a:chOff x="0" y="0"/>
            <a:chExt cx="302328" cy="197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2328" cy="19783"/>
            </a:xfrm>
            <a:custGeom>
              <a:avLst/>
              <a:gdLst/>
              <a:ahLst/>
              <a:cxnLst/>
              <a:rect l="l" t="t" r="r" b="b"/>
              <a:pathLst>
                <a:path w="302328" h="19783">
                  <a:moveTo>
                    <a:pt x="0" y="0"/>
                  </a:moveTo>
                  <a:lnTo>
                    <a:pt x="302328" y="0"/>
                  </a:lnTo>
                  <a:lnTo>
                    <a:pt x="302328" y="19783"/>
                  </a:lnTo>
                  <a:lnTo>
                    <a:pt x="0" y="1978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02328" cy="57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028331" y="198669"/>
            <a:ext cx="986881" cy="1489676"/>
          </a:xfrm>
          <a:custGeom>
            <a:avLst/>
            <a:gdLst/>
            <a:ahLst/>
            <a:cxnLst/>
            <a:rect l="l" t="t" r="r" b="b"/>
            <a:pathLst>
              <a:path w="986881" h="1489676">
                <a:moveTo>
                  <a:pt x="0" y="0"/>
                </a:moveTo>
                <a:lnTo>
                  <a:pt x="986881" y="0"/>
                </a:lnTo>
                <a:lnTo>
                  <a:pt x="986881" y="1489676"/>
                </a:lnTo>
                <a:lnTo>
                  <a:pt x="0" y="1489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358064" y="-201965"/>
            <a:ext cx="2290944" cy="2290944"/>
          </a:xfrm>
          <a:custGeom>
            <a:avLst/>
            <a:gdLst/>
            <a:ahLst/>
            <a:cxnLst/>
            <a:rect l="l" t="t" r="r" b="b"/>
            <a:pathLst>
              <a:path w="2290944" h="2290944">
                <a:moveTo>
                  <a:pt x="0" y="0"/>
                </a:moveTo>
                <a:lnTo>
                  <a:pt x="2290944" y="0"/>
                </a:lnTo>
                <a:lnTo>
                  <a:pt x="2290944" y="2290944"/>
                </a:lnTo>
                <a:lnTo>
                  <a:pt x="0" y="2290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932880" y="2088979"/>
            <a:ext cx="13972478" cy="7789656"/>
          </a:xfrm>
          <a:custGeom>
            <a:avLst/>
            <a:gdLst/>
            <a:ahLst/>
            <a:cxnLst/>
            <a:rect l="l" t="t" r="r" b="b"/>
            <a:pathLst>
              <a:path w="13972478" h="7789656">
                <a:moveTo>
                  <a:pt x="0" y="0"/>
                </a:moveTo>
                <a:lnTo>
                  <a:pt x="13972478" y="0"/>
                </a:lnTo>
                <a:lnTo>
                  <a:pt x="13972478" y="7789656"/>
                </a:lnTo>
                <a:lnTo>
                  <a:pt x="0" y="77896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7521771" y="9626320"/>
            <a:ext cx="50375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74235" y="785963"/>
            <a:ext cx="10758052" cy="77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37"/>
              </a:lnSpc>
            </a:pPr>
            <a:r>
              <a:rPr lang="en-US" sz="5497" b="1">
                <a:solidFill>
                  <a:srgbClr val="1F20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CUSTOMERS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51" b="-91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154645" y="2389965"/>
            <a:ext cx="12367271" cy="2396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52"/>
              </a:lnSpc>
              <a:spcBef>
                <a:spcPct val="0"/>
              </a:spcBef>
            </a:pPr>
            <a:r>
              <a:rPr lang="en-US" sz="1403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DASHBOARD </a:t>
            </a:r>
          </a:p>
        </p:txBody>
      </p:sp>
      <p:sp>
        <p:nvSpPr>
          <p:cNvPr id="7" name="Freeform 7"/>
          <p:cNvSpPr/>
          <p:nvPr/>
        </p:nvSpPr>
        <p:spPr>
          <a:xfrm>
            <a:off x="-311923" y="-165565"/>
            <a:ext cx="2243767" cy="2243767"/>
          </a:xfrm>
          <a:custGeom>
            <a:avLst/>
            <a:gdLst/>
            <a:ahLst/>
            <a:cxnLst/>
            <a:rect l="l" t="t" r="r" b="b"/>
            <a:pathLst>
              <a:path w="2243767" h="2243767">
                <a:moveTo>
                  <a:pt x="0" y="0"/>
                </a:moveTo>
                <a:lnTo>
                  <a:pt x="2243767" y="0"/>
                </a:lnTo>
                <a:lnTo>
                  <a:pt x="2243767" y="2243768"/>
                </a:lnTo>
                <a:lnTo>
                  <a:pt x="0" y="22437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7028331" y="211481"/>
            <a:ext cx="986881" cy="1489676"/>
          </a:xfrm>
          <a:custGeom>
            <a:avLst/>
            <a:gdLst/>
            <a:ahLst/>
            <a:cxnLst/>
            <a:rect l="l" t="t" r="r" b="b"/>
            <a:pathLst>
              <a:path w="986881" h="1489676">
                <a:moveTo>
                  <a:pt x="0" y="0"/>
                </a:moveTo>
                <a:lnTo>
                  <a:pt x="986881" y="0"/>
                </a:lnTo>
                <a:lnTo>
                  <a:pt x="986881" y="1489676"/>
                </a:lnTo>
                <a:lnTo>
                  <a:pt x="0" y="1489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7521771" y="9626320"/>
            <a:ext cx="50375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73294" y="4385487"/>
            <a:ext cx="13204494" cy="2396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52"/>
              </a:lnSpc>
              <a:spcBef>
                <a:spcPct val="0"/>
              </a:spcBef>
            </a:pPr>
            <a:r>
              <a:rPr lang="en-US" sz="14037" b="1">
                <a:solidFill>
                  <a:srgbClr val="E8D16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TABLEAU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773294" y="2790831"/>
            <a:ext cx="2141238" cy="1861356"/>
            <a:chOff x="0" y="0"/>
            <a:chExt cx="2156294" cy="187444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56294" cy="1874445"/>
            </a:xfrm>
            <a:custGeom>
              <a:avLst/>
              <a:gdLst/>
              <a:ahLst/>
              <a:cxnLst/>
              <a:rect l="l" t="t" r="r" b="b"/>
              <a:pathLst>
                <a:path w="2156294" h="1874445">
                  <a:moveTo>
                    <a:pt x="0" y="0"/>
                  </a:moveTo>
                  <a:lnTo>
                    <a:pt x="2156294" y="0"/>
                  </a:lnTo>
                  <a:lnTo>
                    <a:pt x="2156294" y="1874445"/>
                  </a:lnTo>
                  <a:lnTo>
                    <a:pt x="0" y="1874445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61925"/>
              <a:ext cx="2156294" cy="2036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599"/>
                </a:lnSpc>
              </a:pPr>
              <a:r>
                <a:rPr lang="en-US" sz="9000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8.2</a:t>
              </a: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028331" y="198669"/>
            <a:ext cx="986881" cy="1489676"/>
          </a:xfrm>
          <a:custGeom>
            <a:avLst/>
            <a:gdLst/>
            <a:ahLst/>
            <a:cxnLst/>
            <a:rect l="l" t="t" r="r" b="b"/>
            <a:pathLst>
              <a:path w="986881" h="1489676">
                <a:moveTo>
                  <a:pt x="0" y="0"/>
                </a:moveTo>
                <a:lnTo>
                  <a:pt x="986881" y="0"/>
                </a:lnTo>
                <a:lnTo>
                  <a:pt x="986881" y="1489676"/>
                </a:lnTo>
                <a:lnTo>
                  <a:pt x="0" y="1489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358064" y="-201965"/>
            <a:ext cx="2290944" cy="2290944"/>
          </a:xfrm>
          <a:custGeom>
            <a:avLst/>
            <a:gdLst/>
            <a:ahLst/>
            <a:cxnLst/>
            <a:rect l="l" t="t" r="r" b="b"/>
            <a:pathLst>
              <a:path w="2290944" h="2290944">
                <a:moveTo>
                  <a:pt x="0" y="0"/>
                </a:moveTo>
                <a:lnTo>
                  <a:pt x="2290944" y="0"/>
                </a:lnTo>
                <a:lnTo>
                  <a:pt x="2290944" y="2290944"/>
                </a:lnTo>
                <a:lnTo>
                  <a:pt x="0" y="2290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932880" y="2088979"/>
            <a:ext cx="14489658" cy="6881388"/>
          </a:xfrm>
          <a:custGeom>
            <a:avLst/>
            <a:gdLst/>
            <a:ahLst/>
            <a:cxnLst/>
            <a:rect l="l" t="t" r="r" b="b"/>
            <a:pathLst>
              <a:path w="14489658" h="6881388">
                <a:moveTo>
                  <a:pt x="0" y="0"/>
                </a:moveTo>
                <a:lnTo>
                  <a:pt x="14489658" y="0"/>
                </a:lnTo>
                <a:lnTo>
                  <a:pt x="14489658" y="6881388"/>
                </a:lnTo>
                <a:lnTo>
                  <a:pt x="0" y="68813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9" r="-3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7521771" y="9626320"/>
            <a:ext cx="50375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46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028331" y="198669"/>
            <a:ext cx="986881" cy="1489676"/>
          </a:xfrm>
          <a:custGeom>
            <a:avLst/>
            <a:gdLst/>
            <a:ahLst/>
            <a:cxnLst/>
            <a:rect l="l" t="t" r="r" b="b"/>
            <a:pathLst>
              <a:path w="986881" h="1489676">
                <a:moveTo>
                  <a:pt x="0" y="0"/>
                </a:moveTo>
                <a:lnTo>
                  <a:pt x="986881" y="0"/>
                </a:lnTo>
                <a:lnTo>
                  <a:pt x="986881" y="1489676"/>
                </a:lnTo>
                <a:lnTo>
                  <a:pt x="0" y="1489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358064" y="-201965"/>
            <a:ext cx="2290944" cy="2290944"/>
          </a:xfrm>
          <a:custGeom>
            <a:avLst/>
            <a:gdLst/>
            <a:ahLst/>
            <a:cxnLst/>
            <a:rect l="l" t="t" r="r" b="b"/>
            <a:pathLst>
              <a:path w="2290944" h="2290944">
                <a:moveTo>
                  <a:pt x="0" y="0"/>
                </a:moveTo>
                <a:lnTo>
                  <a:pt x="2290944" y="0"/>
                </a:lnTo>
                <a:lnTo>
                  <a:pt x="2290944" y="2290944"/>
                </a:lnTo>
                <a:lnTo>
                  <a:pt x="0" y="2290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3034368" y="1688345"/>
            <a:ext cx="11872250" cy="7801426"/>
          </a:xfrm>
          <a:custGeom>
            <a:avLst/>
            <a:gdLst/>
            <a:ahLst/>
            <a:cxnLst/>
            <a:rect l="l" t="t" r="r" b="b"/>
            <a:pathLst>
              <a:path w="11872250" h="7801426">
                <a:moveTo>
                  <a:pt x="0" y="0"/>
                </a:moveTo>
                <a:lnTo>
                  <a:pt x="11872249" y="0"/>
                </a:lnTo>
                <a:lnTo>
                  <a:pt x="11872249" y="7801426"/>
                </a:lnTo>
                <a:lnTo>
                  <a:pt x="0" y="78014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04" b="-5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7521771" y="9626320"/>
            <a:ext cx="50375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47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028331" y="198669"/>
            <a:ext cx="986881" cy="1489676"/>
          </a:xfrm>
          <a:custGeom>
            <a:avLst/>
            <a:gdLst/>
            <a:ahLst/>
            <a:cxnLst/>
            <a:rect l="l" t="t" r="r" b="b"/>
            <a:pathLst>
              <a:path w="986881" h="1489676">
                <a:moveTo>
                  <a:pt x="0" y="0"/>
                </a:moveTo>
                <a:lnTo>
                  <a:pt x="986881" y="0"/>
                </a:lnTo>
                <a:lnTo>
                  <a:pt x="986881" y="1489676"/>
                </a:lnTo>
                <a:lnTo>
                  <a:pt x="0" y="1489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358064" y="-201965"/>
            <a:ext cx="2290944" cy="2290944"/>
          </a:xfrm>
          <a:custGeom>
            <a:avLst/>
            <a:gdLst/>
            <a:ahLst/>
            <a:cxnLst/>
            <a:rect l="l" t="t" r="r" b="b"/>
            <a:pathLst>
              <a:path w="2290944" h="2290944">
                <a:moveTo>
                  <a:pt x="0" y="0"/>
                </a:moveTo>
                <a:lnTo>
                  <a:pt x="2290944" y="0"/>
                </a:lnTo>
                <a:lnTo>
                  <a:pt x="2290944" y="2290944"/>
                </a:lnTo>
                <a:lnTo>
                  <a:pt x="0" y="2290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3036671" y="1688345"/>
            <a:ext cx="11614449" cy="7964961"/>
          </a:xfrm>
          <a:custGeom>
            <a:avLst/>
            <a:gdLst/>
            <a:ahLst/>
            <a:cxnLst/>
            <a:rect l="l" t="t" r="r" b="b"/>
            <a:pathLst>
              <a:path w="11614449" h="7964961">
                <a:moveTo>
                  <a:pt x="0" y="0"/>
                </a:moveTo>
                <a:lnTo>
                  <a:pt x="11614449" y="0"/>
                </a:lnTo>
                <a:lnTo>
                  <a:pt x="11614449" y="7964961"/>
                </a:lnTo>
                <a:lnTo>
                  <a:pt x="0" y="79649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63" b="-76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7521771" y="9626320"/>
            <a:ext cx="50375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48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028331" y="198669"/>
            <a:ext cx="986881" cy="1489676"/>
          </a:xfrm>
          <a:custGeom>
            <a:avLst/>
            <a:gdLst/>
            <a:ahLst/>
            <a:cxnLst/>
            <a:rect l="l" t="t" r="r" b="b"/>
            <a:pathLst>
              <a:path w="986881" h="1489676">
                <a:moveTo>
                  <a:pt x="0" y="0"/>
                </a:moveTo>
                <a:lnTo>
                  <a:pt x="986881" y="0"/>
                </a:lnTo>
                <a:lnTo>
                  <a:pt x="986881" y="1489676"/>
                </a:lnTo>
                <a:lnTo>
                  <a:pt x="0" y="1489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358064" y="-201965"/>
            <a:ext cx="2290944" cy="2290944"/>
          </a:xfrm>
          <a:custGeom>
            <a:avLst/>
            <a:gdLst/>
            <a:ahLst/>
            <a:cxnLst/>
            <a:rect l="l" t="t" r="r" b="b"/>
            <a:pathLst>
              <a:path w="2290944" h="2290944">
                <a:moveTo>
                  <a:pt x="0" y="0"/>
                </a:moveTo>
                <a:lnTo>
                  <a:pt x="2290944" y="0"/>
                </a:lnTo>
                <a:lnTo>
                  <a:pt x="2290944" y="2290944"/>
                </a:lnTo>
                <a:lnTo>
                  <a:pt x="0" y="2290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3080990" y="1593747"/>
            <a:ext cx="11810690" cy="8178903"/>
          </a:xfrm>
          <a:custGeom>
            <a:avLst/>
            <a:gdLst/>
            <a:ahLst/>
            <a:cxnLst/>
            <a:rect l="l" t="t" r="r" b="b"/>
            <a:pathLst>
              <a:path w="11810690" h="8178903">
                <a:moveTo>
                  <a:pt x="0" y="0"/>
                </a:moveTo>
                <a:lnTo>
                  <a:pt x="11810690" y="0"/>
                </a:lnTo>
                <a:lnTo>
                  <a:pt x="11810690" y="8178903"/>
                </a:lnTo>
                <a:lnTo>
                  <a:pt x="0" y="81789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7521771" y="9626320"/>
            <a:ext cx="50375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49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4537986" cy="10287000"/>
            <a:chOff x="0" y="0"/>
            <a:chExt cx="119519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95190" cy="2709333"/>
            </a:xfrm>
            <a:custGeom>
              <a:avLst/>
              <a:gdLst/>
              <a:ahLst/>
              <a:cxnLst/>
              <a:rect l="l" t="t" r="r" b="b"/>
              <a:pathLst>
                <a:path w="1195190" h="2709333">
                  <a:moveTo>
                    <a:pt x="0" y="0"/>
                  </a:moveTo>
                  <a:lnTo>
                    <a:pt x="1195190" y="0"/>
                  </a:lnTo>
                  <a:lnTo>
                    <a:pt x="11951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F20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19519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336927" y="2481099"/>
            <a:ext cx="1147901" cy="75115"/>
            <a:chOff x="0" y="0"/>
            <a:chExt cx="302328" cy="197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02328" cy="19783"/>
            </a:xfrm>
            <a:custGeom>
              <a:avLst/>
              <a:gdLst/>
              <a:ahLst/>
              <a:cxnLst/>
              <a:rect l="l" t="t" r="r" b="b"/>
              <a:pathLst>
                <a:path w="302328" h="19783">
                  <a:moveTo>
                    <a:pt x="0" y="0"/>
                  </a:moveTo>
                  <a:lnTo>
                    <a:pt x="302328" y="0"/>
                  </a:lnTo>
                  <a:lnTo>
                    <a:pt x="302328" y="19783"/>
                  </a:lnTo>
                  <a:lnTo>
                    <a:pt x="0" y="1978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02328" cy="57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-284474" y="-218712"/>
            <a:ext cx="2243767" cy="2243767"/>
          </a:xfrm>
          <a:custGeom>
            <a:avLst/>
            <a:gdLst/>
            <a:ahLst/>
            <a:cxnLst/>
            <a:rect l="l" t="t" r="r" b="b"/>
            <a:pathLst>
              <a:path w="2243767" h="2243767">
                <a:moveTo>
                  <a:pt x="0" y="0"/>
                </a:moveTo>
                <a:lnTo>
                  <a:pt x="2243768" y="0"/>
                </a:lnTo>
                <a:lnTo>
                  <a:pt x="2243768" y="2243767"/>
                </a:lnTo>
                <a:lnTo>
                  <a:pt x="0" y="22437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7038648" y="158334"/>
            <a:ext cx="986881" cy="1489676"/>
          </a:xfrm>
          <a:custGeom>
            <a:avLst/>
            <a:gdLst/>
            <a:ahLst/>
            <a:cxnLst/>
            <a:rect l="l" t="t" r="r" b="b"/>
            <a:pathLst>
              <a:path w="986881" h="1489676">
                <a:moveTo>
                  <a:pt x="0" y="0"/>
                </a:moveTo>
                <a:lnTo>
                  <a:pt x="986881" y="0"/>
                </a:lnTo>
                <a:lnTo>
                  <a:pt x="986881" y="1489676"/>
                </a:lnTo>
                <a:lnTo>
                  <a:pt x="0" y="1489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564334" y="2518657"/>
            <a:ext cx="5947303" cy="5298506"/>
          </a:xfrm>
          <a:custGeom>
            <a:avLst/>
            <a:gdLst/>
            <a:ahLst/>
            <a:cxnLst/>
            <a:rect l="l" t="t" r="r" b="b"/>
            <a:pathLst>
              <a:path w="5947303" h="5298506">
                <a:moveTo>
                  <a:pt x="0" y="0"/>
                </a:moveTo>
                <a:lnTo>
                  <a:pt x="5947303" y="0"/>
                </a:lnTo>
                <a:lnTo>
                  <a:pt x="5947303" y="5298506"/>
                </a:lnTo>
                <a:lnTo>
                  <a:pt x="0" y="52985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7521771" y="9626320"/>
            <a:ext cx="50375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5842" y="2537164"/>
            <a:ext cx="5813095" cy="936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6"/>
              </a:lnSpc>
              <a:spcBef>
                <a:spcPct val="0"/>
              </a:spcBef>
            </a:pPr>
            <a:r>
              <a:rPr lang="en-US" sz="5497" b="1">
                <a:solidFill>
                  <a:srgbClr val="1F20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5842" y="4372972"/>
            <a:ext cx="5813095" cy="316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This project provides a Business Intelligence solution for DigiHype, a digital marketing company managing campaigns for clients like Apple, Samsung, Sony, Lenovo, Dell, and Huawei.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As BI developers, we analyzed customer, product, and campaign data  over a defined period to measure performance, track KPIs, and deliver insights through an interactive dashboard.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028331" y="198669"/>
            <a:ext cx="986881" cy="1489676"/>
          </a:xfrm>
          <a:custGeom>
            <a:avLst/>
            <a:gdLst/>
            <a:ahLst/>
            <a:cxnLst/>
            <a:rect l="l" t="t" r="r" b="b"/>
            <a:pathLst>
              <a:path w="986881" h="1489676">
                <a:moveTo>
                  <a:pt x="0" y="0"/>
                </a:moveTo>
                <a:lnTo>
                  <a:pt x="986881" y="0"/>
                </a:lnTo>
                <a:lnTo>
                  <a:pt x="986881" y="1489676"/>
                </a:lnTo>
                <a:lnTo>
                  <a:pt x="0" y="1489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358064" y="-201965"/>
            <a:ext cx="2290944" cy="2290944"/>
          </a:xfrm>
          <a:custGeom>
            <a:avLst/>
            <a:gdLst/>
            <a:ahLst/>
            <a:cxnLst/>
            <a:rect l="l" t="t" r="r" b="b"/>
            <a:pathLst>
              <a:path w="2290944" h="2290944">
                <a:moveTo>
                  <a:pt x="0" y="0"/>
                </a:moveTo>
                <a:lnTo>
                  <a:pt x="2290944" y="0"/>
                </a:lnTo>
                <a:lnTo>
                  <a:pt x="2290944" y="2290944"/>
                </a:lnTo>
                <a:lnTo>
                  <a:pt x="0" y="2290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67979" y="2088979"/>
            <a:ext cx="14952043" cy="6990080"/>
          </a:xfrm>
          <a:custGeom>
            <a:avLst/>
            <a:gdLst/>
            <a:ahLst/>
            <a:cxnLst/>
            <a:rect l="l" t="t" r="r" b="b"/>
            <a:pathLst>
              <a:path w="14952043" h="6990080">
                <a:moveTo>
                  <a:pt x="0" y="0"/>
                </a:moveTo>
                <a:lnTo>
                  <a:pt x="14952042" y="0"/>
                </a:lnTo>
                <a:lnTo>
                  <a:pt x="14952042" y="6990080"/>
                </a:lnTo>
                <a:lnTo>
                  <a:pt x="0" y="6990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7521771" y="9626320"/>
            <a:ext cx="50375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50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028331" y="198669"/>
            <a:ext cx="986881" cy="1489676"/>
          </a:xfrm>
          <a:custGeom>
            <a:avLst/>
            <a:gdLst/>
            <a:ahLst/>
            <a:cxnLst/>
            <a:rect l="l" t="t" r="r" b="b"/>
            <a:pathLst>
              <a:path w="986881" h="1489676">
                <a:moveTo>
                  <a:pt x="0" y="0"/>
                </a:moveTo>
                <a:lnTo>
                  <a:pt x="986881" y="0"/>
                </a:lnTo>
                <a:lnTo>
                  <a:pt x="986881" y="1489676"/>
                </a:lnTo>
                <a:lnTo>
                  <a:pt x="0" y="1489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358064" y="-201965"/>
            <a:ext cx="2290944" cy="2290944"/>
          </a:xfrm>
          <a:custGeom>
            <a:avLst/>
            <a:gdLst/>
            <a:ahLst/>
            <a:cxnLst/>
            <a:rect l="l" t="t" r="r" b="b"/>
            <a:pathLst>
              <a:path w="2290944" h="2290944">
                <a:moveTo>
                  <a:pt x="0" y="0"/>
                </a:moveTo>
                <a:lnTo>
                  <a:pt x="2290944" y="0"/>
                </a:lnTo>
                <a:lnTo>
                  <a:pt x="2290944" y="2290944"/>
                </a:lnTo>
                <a:lnTo>
                  <a:pt x="0" y="2290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96275" y="1915538"/>
            <a:ext cx="15095450" cy="7057123"/>
          </a:xfrm>
          <a:custGeom>
            <a:avLst/>
            <a:gdLst/>
            <a:ahLst/>
            <a:cxnLst/>
            <a:rect l="l" t="t" r="r" b="b"/>
            <a:pathLst>
              <a:path w="15095450" h="7057123">
                <a:moveTo>
                  <a:pt x="0" y="0"/>
                </a:moveTo>
                <a:lnTo>
                  <a:pt x="15095450" y="0"/>
                </a:lnTo>
                <a:lnTo>
                  <a:pt x="15095450" y="7057122"/>
                </a:lnTo>
                <a:lnTo>
                  <a:pt x="0" y="70571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7521771" y="9626320"/>
            <a:ext cx="50375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51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028331" y="198669"/>
            <a:ext cx="986881" cy="1489676"/>
          </a:xfrm>
          <a:custGeom>
            <a:avLst/>
            <a:gdLst/>
            <a:ahLst/>
            <a:cxnLst/>
            <a:rect l="l" t="t" r="r" b="b"/>
            <a:pathLst>
              <a:path w="986881" h="1489676">
                <a:moveTo>
                  <a:pt x="0" y="0"/>
                </a:moveTo>
                <a:lnTo>
                  <a:pt x="986881" y="0"/>
                </a:lnTo>
                <a:lnTo>
                  <a:pt x="986881" y="1489676"/>
                </a:lnTo>
                <a:lnTo>
                  <a:pt x="0" y="1489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358064" y="-201965"/>
            <a:ext cx="2290944" cy="2290944"/>
          </a:xfrm>
          <a:custGeom>
            <a:avLst/>
            <a:gdLst/>
            <a:ahLst/>
            <a:cxnLst/>
            <a:rect l="l" t="t" r="r" b="b"/>
            <a:pathLst>
              <a:path w="2290944" h="2290944">
                <a:moveTo>
                  <a:pt x="0" y="0"/>
                </a:moveTo>
                <a:lnTo>
                  <a:pt x="2290944" y="0"/>
                </a:lnTo>
                <a:lnTo>
                  <a:pt x="2290944" y="2290944"/>
                </a:lnTo>
                <a:lnTo>
                  <a:pt x="0" y="2290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65305" y="2088979"/>
            <a:ext cx="15663025" cy="6828053"/>
          </a:xfrm>
          <a:custGeom>
            <a:avLst/>
            <a:gdLst/>
            <a:ahLst/>
            <a:cxnLst/>
            <a:rect l="l" t="t" r="r" b="b"/>
            <a:pathLst>
              <a:path w="15663025" h="6828053">
                <a:moveTo>
                  <a:pt x="0" y="0"/>
                </a:moveTo>
                <a:lnTo>
                  <a:pt x="15663026" y="0"/>
                </a:lnTo>
                <a:lnTo>
                  <a:pt x="15663026" y="6828053"/>
                </a:lnTo>
                <a:lnTo>
                  <a:pt x="0" y="6828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50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7521771" y="9626320"/>
            <a:ext cx="50375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52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51" b="-91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40295" y="3590037"/>
            <a:ext cx="13619005" cy="1635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300"/>
              </a:lnSpc>
              <a:spcBef>
                <a:spcPct val="0"/>
              </a:spcBef>
            </a:pPr>
            <a:r>
              <a:rPr lang="en-US" sz="9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RECOMMENDATIONS</a:t>
            </a:r>
          </a:p>
        </p:txBody>
      </p:sp>
      <p:sp>
        <p:nvSpPr>
          <p:cNvPr id="7" name="Freeform 7"/>
          <p:cNvSpPr/>
          <p:nvPr/>
        </p:nvSpPr>
        <p:spPr>
          <a:xfrm>
            <a:off x="-311923" y="-165565"/>
            <a:ext cx="2243767" cy="2243767"/>
          </a:xfrm>
          <a:custGeom>
            <a:avLst/>
            <a:gdLst/>
            <a:ahLst/>
            <a:cxnLst/>
            <a:rect l="l" t="t" r="r" b="b"/>
            <a:pathLst>
              <a:path w="2243767" h="2243767">
                <a:moveTo>
                  <a:pt x="0" y="0"/>
                </a:moveTo>
                <a:lnTo>
                  <a:pt x="2243767" y="0"/>
                </a:lnTo>
                <a:lnTo>
                  <a:pt x="2243767" y="2243768"/>
                </a:lnTo>
                <a:lnTo>
                  <a:pt x="0" y="22437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7028331" y="211481"/>
            <a:ext cx="986881" cy="1489676"/>
          </a:xfrm>
          <a:custGeom>
            <a:avLst/>
            <a:gdLst/>
            <a:ahLst/>
            <a:cxnLst/>
            <a:rect l="l" t="t" r="r" b="b"/>
            <a:pathLst>
              <a:path w="986881" h="1489676">
                <a:moveTo>
                  <a:pt x="0" y="0"/>
                </a:moveTo>
                <a:lnTo>
                  <a:pt x="986881" y="0"/>
                </a:lnTo>
                <a:lnTo>
                  <a:pt x="986881" y="1489676"/>
                </a:lnTo>
                <a:lnTo>
                  <a:pt x="0" y="1489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7521771" y="9626320"/>
            <a:ext cx="50375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53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546187" y="3572171"/>
            <a:ext cx="1940145" cy="1861356"/>
            <a:chOff x="0" y="0"/>
            <a:chExt cx="1953788" cy="187444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53788" cy="1874445"/>
            </a:xfrm>
            <a:custGeom>
              <a:avLst/>
              <a:gdLst/>
              <a:ahLst/>
              <a:cxnLst/>
              <a:rect l="l" t="t" r="r" b="b"/>
              <a:pathLst>
                <a:path w="1953788" h="1874445">
                  <a:moveTo>
                    <a:pt x="0" y="0"/>
                  </a:moveTo>
                  <a:lnTo>
                    <a:pt x="1953788" y="0"/>
                  </a:lnTo>
                  <a:lnTo>
                    <a:pt x="1953788" y="1874445"/>
                  </a:lnTo>
                  <a:lnTo>
                    <a:pt x="0" y="1874445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61925"/>
              <a:ext cx="1953788" cy="2036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599"/>
                </a:lnSpc>
              </a:pPr>
              <a:r>
                <a:rPr lang="en-US" sz="9000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10</a:t>
              </a: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46511" y="7369869"/>
            <a:ext cx="1147901" cy="75115"/>
            <a:chOff x="0" y="0"/>
            <a:chExt cx="302328" cy="197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2328" cy="19783"/>
            </a:xfrm>
            <a:custGeom>
              <a:avLst/>
              <a:gdLst/>
              <a:ahLst/>
              <a:cxnLst/>
              <a:rect l="l" t="t" r="r" b="b"/>
              <a:pathLst>
                <a:path w="302328" h="19783">
                  <a:moveTo>
                    <a:pt x="0" y="0"/>
                  </a:moveTo>
                  <a:lnTo>
                    <a:pt x="302328" y="0"/>
                  </a:lnTo>
                  <a:lnTo>
                    <a:pt x="302328" y="19783"/>
                  </a:lnTo>
                  <a:lnTo>
                    <a:pt x="0" y="1978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02328" cy="57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453988" y="2090616"/>
            <a:ext cx="807124" cy="804190"/>
            <a:chOff x="0" y="0"/>
            <a:chExt cx="812800" cy="8098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09844"/>
            </a:xfrm>
            <a:custGeom>
              <a:avLst/>
              <a:gdLst/>
              <a:ahLst/>
              <a:cxnLst/>
              <a:rect l="l" t="t" r="r" b="b"/>
              <a:pathLst>
                <a:path w="812800" h="809844">
                  <a:moveTo>
                    <a:pt x="0" y="0"/>
                  </a:moveTo>
                  <a:lnTo>
                    <a:pt x="812800" y="0"/>
                  </a:lnTo>
                  <a:lnTo>
                    <a:pt x="812800" y="809844"/>
                  </a:lnTo>
                  <a:lnTo>
                    <a:pt x="0" y="809844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479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453988" y="4335145"/>
            <a:ext cx="807124" cy="808355"/>
            <a:chOff x="0" y="0"/>
            <a:chExt cx="812800" cy="81403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4039"/>
            </a:xfrm>
            <a:custGeom>
              <a:avLst/>
              <a:gdLst/>
              <a:ahLst/>
              <a:cxnLst/>
              <a:rect l="l" t="t" r="r" b="b"/>
              <a:pathLst>
                <a:path w="812800" h="814039">
                  <a:moveTo>
                    <a:pt x="0" y="0"/>
                  </a:moveTo>
                  <a:lnTo>
                    <a:pt x="812800" y="0"/>
                  </a:lnTo>
                  <a:lnTo>
                    <a:pt x="812800" y="814039"/>
                  </a:lnTo>
                  <a:lnTo>
                    <a:pt x="0" y="814039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2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453988" y="6561514"/>
            <a:ext cx="807124" cy="725043"/>
            <a:chOff x="0" y="0"/>
            <a:chExt cx="812800" cy="73014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730142"/>
            </a:xfrm>
            <a:custGeom>
              <a:avLst/>
              <a:gdLst/>
              <a:ahLst/>
              <a:cxnLst/>
              <a:rect l="l" t="t" r="r" b="b"/>
              <a:pathLst>
                <a:path w="812800" h="730142">
                  <a:moveTo>
                    <a:pt x="0" y="0"/>
                  </a:moveTo>
                  <a:lnTo>
                    <a:pt x="812800" y="0"/>
                  </a:lnTo>
                  <a:lnTo>
                    <a:pt x="812800" y="730142"/>
                  </a:lnTo>
                  <a:lnTo>
                    <a:pt x="0" y="730142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768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325856" y="-200328"/>
            <a:ext cx="2290944" cy="2290944"/>
          </a:xfrm>
          <a:custGeom>
            <a:avLst/>
            <a:gdLst/>
            <a:ahLst/>
            <a:cxnLst/>
            <a:rect l="l" t="t" r="r" b="b"/>
            <a:pathLst>
              <a:path w="2290944" h="2290944">
                <a:moveTo>
                  <a:pt x="0" y="0"/>
                </a:moveTo>
                <a:lnTo>
                  <a:pt x="2290945" y="0"/>
                </a:lnTo>
                <a:lnTo>
                  <a:pt x="2290945" y="2290944"/>
                </a:lnTo>
                <a:lnTo>
                  <a:pt x="0" y="22909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7038648" y="200306"/>
            <a:ext cx="986881" cy="1489676"/>
          </a:xfrm>
          <a:custGeom>
            <a:avLst/>
            <a:gdLst/>
            <a:ahLst/>
            <a:cxnLst/>
            <a:rect l="l" t="t" r="r" b="b"/>
            <a:pathLst>
              <a:path w="986881" h="1489676">
                <a:moveTo>
                  <a:pt x="0" y="0"/>
                </a:moveTo>
                <a:lnTo>
                  <a:pt x="986881" y="0"/>
                </a:lnTo>
                <a:lnTo>
                  <a:pt x="986881" y="1489676"/>
                </a:lnTo>
                <a:lnTo>
                  <a:pt x="0" y="1489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2894412" y="1900182"/>
            <a:ext cx="5244570" cy="5053858"/>
          </a:xfrm>
          <a:custGeom>
            <a:avLst/>
            <a:gdLst/>
            <a:ahLst/>
            <a:cxnLst/>
            <a:rect l="l" t="t" r="r" b="b"/>
            <a:pathLst>
              <a:path w="5244570" h="5053858">
                <a:moveTo>
                  <a:pt x="0" y="0"/>
                </a:moveTo>
                <a:lnTo>
                  <a:pt x="5244570" y="0"/>
                </a:lnTo>
                <a:lnTo>
                  <a:pt x="5244570" y="5053858"/>
                </a:lnTo>
                <a:lnTo>
                  <a:pt x="0" y="50538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17521771" y="9626320"/>
            <a:ext cx="50375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95426" y="7587859"/>
            <a:ext cx="7910119" cy="77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37"/>
              </a:lnSpc>
            </a:pPr>
            <a:r>
              <a:rPr lang="en-US" sz="5497" b="1">
                <a:solidFill>
                  <a:srgbClr val="1F20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RECOMMENDATIONS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581484" y="2289360"/>
            <a:ext cx="552131" cy="371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664836" y="2062041"/>
            <a:ext cx="4765237" cy="1757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Data shows demand is significantly higher in June and July due to seasonal factors like summer holidays.</a:t>
            </a:r>
          </a:p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Investing more in these months maximizes returns when customers are most ready to purchase.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581484" y="4534504"/>
            <a:ext cx="552131" cy="3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664836" y="4306570"/>
            <a:ext cx="4765237" cy="1757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Analysis revealed that some digital channels, such as social media or paid ads, drove stronger engagement and conversions.</a:t>
            </a:r>
          </a:p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Shifting more budget to these high-performing channels ensures better ROI and avoids waste on less effective ones.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581484" y="6719217"/>
            <a:ext cx="552131" cy="3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664836" y="6532939"/>
            <a:ext cx="4765237" cy="1757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Certain customer segments showed higher purchase rates because their needs aligned closely with the campaigns.</a:t>
            </a:r>
          </a:p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Targeting these profitable groups with tailored messages increases conversions and lowers acquisition costs.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581484" y="7588003"/>
            <a:ext cx="552131" cy="3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44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038648" y="156290"/>
            <a:ext cx="986881" cy="1489676"/>
          </a:xfrm>
          <a:custGeom>
            <a:avLst/>
            <a:gdLst/>
            <a:ahLst/>
            <a:cxnLst/>
            <a:rect l="l" t="t" r="r" b="b"/>
            <a:pathLst>
              <a:path w="986881" h="1489676">
                <a:moveTo>
                  <a:pt x="0" y="0"/>
                </a:moveTo>
                <a:lnTo>
                  <a:pt x="986881" y="0"/>
                </a:lnTo>
                <a:lnTo>
                  <a:pt x="986881" y="1489676"/>
                </a:lnTo>
                <a:lnTo>
                  <a:pt x="0" y="1489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7521771" y="9626320"/>
            <a:ext cx="50375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43338" y="3307967"/>
            <a:ext cx="7895428" cy="2791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60"/>
              </a:lnSpc>
              <a:spcBef>
                <a:spcPct val="0"/>
              </a:spcBef>
            </a:pPr>
            <a:r>
              <a:rPr lang="en-US" sz="163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 &amp; A</a:t>
            </a:r>
          </a:p>
        </p:txBody>
      </p:sp>
      <p:sp>
        <p:nvSpPr>
          <p:cNvPr id="9" name="Freeform 9"/>
          <p:cNvSpPr/>
          <p:nvPr/>
        </p:nvSpPr>
        <p:spPr>
          <a:xfrm>
            <a:off x="-301723" y="-190743"/>
            <a:ext cx="2243767" cy="2243767"/>
          </a:xfrm>
          <a:custGeom>
            <a:avLst/>
            <a:gdLst/>
            <a:ahLst/>
            <a:cxnLst/>
            <a:rect l="l" t="t" r="r" b="b"/>
            <a:pathLst>
              <a:path w="2243767" h="2243767">
                <a:moveTo>
                  <a:pt x="0" y="0"/>
                </a:moveTo>
                <a:lnTo>
                  <a:pt x="2243767" y="0"/>
                </a:lnTo>
                <a:lnTo>
                  <a:pt x="2243767" y="2243768"/>
                </a:lnTo>
                <a:lnTo>
                  <a:pt x="0" y="22437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44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038648" y="156290"/>
            <a:ext cx="986881" cy="1489676"/>
          </a:xfrm>
          <a:custGeom>
            <a:avLst/>
            <a:gdLst/>
            <a:ahLst/>
            <a:cxnLst/>
            <a:rect l="l" t="t" r="r" b="b"/>
            <a:pathLst>
              <a:path w="986881" h="1489676">
                <a:moveTo>
                  <a:pt x="0" y="0"/>
                </a:moveTo>
                <a:lnTo>
                  <a:pt x="986881" y="0"/>
                </a:lnTo>
                <a:lnTo>
                  <a:pt x="986881" y="1489676"/>
                </a:lnTo>
                <a:lnTo>
                  <a:pt x="0" y="1489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7521771" y="9626320"/>
            <a:ext cx="50375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49708" y="2878440"/>
            <a:ext cx="7132491" cy="2396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9652"/>
              </a:lnSpc>
              <a:spcBef>
                <a:spcPct val="0"/>
              </a:spcBef>
            </a:pPr>
            <a:r>
              <a:rPr lang="en-US" sz="1403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46700" y="4710648"/>
            <a:ext cx="6097300" cy="2396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52"/>
              </a:lnSpc>
              <a:spcBef>
                <a:spcPct val="0"/>
              </a:spcBef>
            </a:pPr>
            <a:r>
              <a:rPr lang="en-US" sz="14037" b="1" dirty="0">
                <a:solidFill>
                  <a:srgbClr val="E8D16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YOU</a:t>
            </a:r>
          </a:p>
        </p:txBody>
      </p:sp>
      <p:sp>
        <p:nvSpPr>
          <p:cNvPr id="10" name="Freeform 10"/>
          <p:cNvSpPr/>
          <p:nvPr/>
        </p:nvSpPr>
        <p:spPr>
          <a:xfrm>
            <a:off x="-301723" y="-190743"/>
            <a:ext cx="2243767" cy="2243767"/>
          </a:xfrm>
          <a:custGeom>
            <a:avLst/>
            <a:gdLst/>
            <a:ahLst/>
            <a:cxnLst/>
            <a:rect l="l" t="t" r="r" b="b"/>
            <a:pathLst>
              <a:path w="2243767" h="2243767">
                <a:moveTo>
                  <a:pt x="0" y="0"/>
                </a:moveTo>
                <a:lnTo>
                  <a:pt x="2243767" y="0"/>
                </a:lnTo>
                <a:lnTo>
                  <a:pt x="2243767" y="2243768"/>
                </a:lnTo>
                <a:lnTo>
                  <a:pt x="0" y="22437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2233364" y="7032612"/>
            <a:ext cx="78916" cy="597723"/>
            <a:chOff x="0" y="0"/>
            <a:chExt cx="20784" cy="15742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784" cy="157425"/>
            </a:xfrm>
            <a:custGeom>
              <a:avLst/>
              <a:gdLst/>
              <a:ahLst/>
              <a:cxnLst/>
              <a:rect l="l" t="t" r="r" b="b"/>
              <a:pathLst>
                <a:path w="20784" h="157425">
                  <a:moveTo>
                    <a:pt x="0" y="0"/>
                  </a:moveTo>
                  <a:lnTo>
                    <a:pt x="20784" y="0"/>
                  </a:lnTo>
                  <a:lnTo>
                    <a:pt x="20784" y="157425"/>
                  </a:lnTo>
                  <a:lnTo>
                    <a:pt x="0" y="157425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0784" cy="195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600814" y="6984987"/>
            <a:ext cx="6880250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 hope our work meets your expectations and adds value.</a:t>
            </a:r>
          </a:p>
        </p:txBody>
      </p:sp>
      <p:sp>
        <p:nvSpPr>
          <p:cNvPr id="15" name="Freeform 15"/>
          <p:cNvSpPr/>
          <p:nvPr/>
        </p:nvSpPr>
        <p:spPr>
          <a:xfrm>
            <a:off x="9850480" y="3832088"/>
            <a:ext cx="755790" cy="755790"/>
          </a:xfrm>
          <a:custGeom>
            <a:avLst/>
            <a:gdLst/>
            <a:ahLst/>
            <a:cxnLst/>
            <a:rect l="l" t="t" r="r" b="b"/>
            <a:pathLst>
              <a:path w="755790" h="755790">
                <a:moveTo>
                  <a:pt x="0" y="0"/>
                </a:moveTo>
                <a:lnTo>
                  <a:pt x="755791" y="0"/>
                </a:lnTo>
                <a:lnTo>
                  <a:pt x="755791" y="755791"/>
                </a:lnTo>
                <a:lnTo>
                  <a:pt x="0" y="7557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51" b="-91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154645" y="2562231"/>
            <a:ext cx="9478072" cy="205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BUSINESS</a:t>
            </a:r>
          </a:p>
        </p:txBody>
      </p:sp>
      <p:sp>
        <p:nvSpPr>
          <p:cNvPr id="7" name="Freeform 7"/>
          <p:cNvSpPr/>
          <p:nvPr/>
        </p:nvSpPr>
        <p:spPr>
          <a:xfrm>
            <a:off x="-311923" y="-165565"/>
            <a:ext cx="2243767" cy="2243767"/>
          </a:xfrm>
          <a:custGeom>
            <a:avLst/>
            <a:gdLst/>
            <a:ahLst/>
            <a:cxnLst/>
            <a:rect l="l" t="t" r="r" b="b"/>
            <a:pathLst>
              <a:path w="2243767" h="2243767">
                <a:moveTo>
                  <a:pt x="0" y="0"/>
                </a:moveTo>
                <a:lnTo>
                  <a:pt x="2243767" y="0"/>
                </a:lnTo>
                <a:lnTo>
                  <a:pt x="2243767" y="2243768"/>
                </a:lnTo>
                <a:lnTo>
                  <a:pt x="0" y="22437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7028331" y="211481"/>
            <a:ext cx="986881" cy="1489676"/>
          </a:xfrm>
          <a:custGeom>
            <a:avLst/>
            <a:gdLst/>
            <a:ahLst/>
            <a:cxnLst/>
            <a:rect l="l" t="t" r="r" b="b"/>
            <a:pathLst>
              <a:path w="986881" h="1489676">
                <a:moveTo>
                  <a:pt x="0" y="0"/>
                </a:moveTo>
                <a:lnTo>
                  <a:pt x="986881" y="0"/>
                </a:lnTo>
                <a:lnTo>
                  <a:pt x="986881" y="1489676"/>
                </a:lnTo>
                <a:lnTo>
                  <a:pt x="0" y="1489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7521771" y="9626320"/>
            <a:ext cx="50375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73294" y="4471212"/>
            <a:ext cx="16041723" cy="1698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  <a:spcBef>
                <a:spcPct val="0"/>
              </a:spcBef>
            </a:pPr>
            <a:r>
              <a:rPr lang="en-US" sz="9999" b="1">
                <a:solidFill>
                  <a:srgbClr val="E8D16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 STATEMENT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773294" y="2790831"/>
            <a:ext cx="1940145" cy="1861356"/>
            <a:chOff x="0" y="0"/>
            <a:chExt cx="1953788" cy="187444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53788" cy="1874445"/>
            </a:xfrm>
            <a:custGeom>
              <a:avLst/>
              <a:gdLst/>
              <a:ahLst/>
              <a:cxnLst/>
              <a:rect l="l" t="t" r="r" b="b"/>
              <a:pathLst>
                <a:path w="1953788" h="1874445">
                  <a:moveTo>
                    <a:pt x="0" y="0"/>
                  </a:moveTo>
                  <a:lnTo>
                    <a:pt x="1953788" y="0"/>
                  </a:lnTo>
                  <a:lnTo>
                    <a:pt x="1953788" y="1874445"/>
                  </a:lnTo>
                  <a:lnTo>
                    <a:pt x="0" y="1874445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61925"/>
              <a:ext cx="1953788" cy="2036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599"/>
                </a:lnSpc>
              </a:pPr>
              <a:r>
                <a:rPr lang="en-US" sz="9000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02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017686" y="0"/>
            <a:ext cx="5270314" cy="10287000"/>
            <a:chOff x="0" y="0"/>
            <a:chExt cx="138806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88066" cy="2709333"/>
            </a:xfrm>
            <a:custGeom>
              <a:avLst/>
              <a:gdLst/>
              <a:ahLst/>
              <a:cxnLst/>
              <a:rect l="l" t="t" r="r" b="b"/>
              <a:pathLst>
                <a:path w="1388066" h="2709333">
                  <a:moveTo>
                    <a:pt x="0" y="0"/>
                  </a:moveTo>
                  <a:lnTo>
                    <a:pt x="1388066" y="0"/>
                  </a:lnTo>
                  <a:lnTo>
                    <a:pt x="138806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F20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8806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932880" y="2091476"/>
            <a:ext cx="1147901" cy="75115"/>
            <a:chOff x="0" y="0"/>
            <a:chExt cx="302328" cy="197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02328" cy="19783"/>
            </a:xfrm>
            <a:custGeom>
              <a:avLst/>
              <a:gdLst/>
              <a:ahLst/>
              <a:cxnLst/>
              <a:rect l="l" t="t" r="r" b="b"/>
              <a:pathLst>
                <a:path w="302328" h="19783">
                  <a:moveTo>
                    <a:pt x="0" y="0"/>
                  </a:moveTo>
                  <a:lnTo>
                    <a:pt x="302328" y="0"/>
                  </a:lnTo>
                  <a:lnTo>
                    <a:pt x="302328" y="19783"/>
                  </a:lnTo>
                  <a:lnTo>
                    <a:pt x="0" y="1978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02328" cy="57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-358064" y="-285194"/>
            <a:ext cx="2290944" cy="2290944"/>
          </a:xfrm>
          <a:custGeom>
            <a:avLst/>
            <a:gdLst/>
            <a:ahLst/>
            <a:cxnLst/>
            <a:rect l="l" t="t" r="r" b="b"/>
            <a:pathLst>
              <a:path w="2290944" h="2290944">
                <a:moveTo>
                  <a:pt x="0" y="0"/>
                </a:moveTo>
                <a:lnTo>
                  <a:pt x="2290944" y="0"/>
                </a:lnTo>
                <a:lnTo>
                  <a:pt x="2290944" y="2290945"/>
                </a:lnTo>
                <a:lnTo>
                  <a:pt x="0" y="22909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7038648" y="115441"/>
            <a:ext cx="986881" cy="1489676"/>
          </a:xfrm>
          <a:custGeom>
            <a:avLst/>
            <a:gdLst/>
            <a:ahLst/>
            <a:cxnLst/>
            <a:rect l="l" t="t" r="r" b="b"/>
            <a:pathLst>
              <a:path w="986881" h="1489676">
                <a:moveTo>
                  <a:pt x="0" y="0"/>
                </a:moveTo>
                <a:lnTo>
                  <a:pt x="986881" y="0"/>
                </a:lnTo>
                <a:lnTo>
                  <a:pt x="986881" y="1489676"/>
                </a:lnTo>
                <a:lnTo>
                  <a:pt x="0" y="1489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7521771" y="9626320"/>
            <a:ext cx="50375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81796" y="2309466"/>
            <a:ext cx="5864180" cy="2284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37"/>
              </a:lnSpc>
            </a:pPr>
            <a:r>
              <a:rPr lang="en-US" sz="5497" b="1">
                <a:solidFill>
                  <a:srgbClr val="1F20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BUSINESS PROBLEM STATEMENT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81796" y="5095875"/>
            <a:ext cx="5864180" cy="352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As the BI team at DigiHype, we analyzed June and July 2024, key months for product launches, summer promotions, and back-to-school campaigns for clients like Apple, Samsung, Sony, Lenovo, Dell, and Huawei. DigiHype faced challenges with fragmented data and no centralized reporting, so we focused on these high-activity months to enable short-term analysis and year-over-year performance comparison.</a:t>
            </a:r>
          </a:p>
        </p:txBody>
      </p:sp>
      <p:sp>
        <p:nvSpPr>
          <p:cNvPr id="16" name="Freeform 16"/>
          <p:cNvSpPr/>
          <p:nvPr/>
        </p:nvSpPr>
        <p:spPr>
          <a:xfrm flipH="1">
            <a:off x="10388556" y="2688327"/>
            <a:ext cx="6819924" cy="4910345"/>
          </a:xfrm>
          <a:custGeom>
            <a:avLst/>
            <a:gdLst/>
            <a:ahLst/>
            <a:cxnLst/>
            <a:rect l="l" t="t" r="r" b="b"/>
            <a:pathLst>
              <a:path w="6819924" h="4910345">
                <a:moveTo>
                  <a:pt x="6819924" y="0"/>
                </a:moveTo>
                <a:lnTo>
                  <a:pt x="0" y="0"/>
                </a:lnTo>
                <a:lnTo>
                  <a:pt x="0" y="4910346"/>
                </a:lnTo>
                <a:lnTo>
                  <a:pt x="6819924" y="4910346"/>
                </a:lnTo>
                <a:lnTo>
                  <a:pt x="68199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51" b="-91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378860" y="3053544"/>
            <a:ext cx="10550577" cy="205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OBJECTIVES</a:t>
            </a:r>
          </a:p>
        </p:txBody>
      </p:sp>
      <p:sp>
        <p:nvSpPr>
          <p:cNvPr id="7" name="Freeform 7"/>
          <p:cNvSpPr/>
          <p:nvPr/>
        </p:nvSpPr>
        <p:spPr>
          <a:xfrm>
            <a:off x="-311923" y="-165565"/>
            <a:ext cx="2243767" cy="2243767"/>
          </a:xfrm>
          <a:custGeom>
            <a:avLst/>
            <a:gdLst/>
            <a:ahLst/>
            <a:cxnLst/>
            <a:rect l="l" t="t" r="r" b="b"/>
            <a:pathLst>
              <a:path w="2243767" h="2243767">
                <a:moveTo>
                  <a:pt x="0" y="0"/>
                </a:moveTo>
                <a:lnTo>
                  <a:pt x="2243767" y="0"/>
                </a:lnTo>
                <a:lnTo>
                  <a:pt x="2243767" y="2243768"/>
                </a:lnTo>
                <a:lnTo>
                  <a:pt x="0" y="22437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7028331" y="211481"/>
            <a:ext cx="986881" cy="1489676"/>
          </a:xfrm>
          <a:custGeom>
            <a:avLst/>
            <a:gdLst/>
            <a:ahLst/>
            <a:cxnLst/>
            <a:rect l="l" t="t" r="r" b="b"/>
            <a:pathLst>
              <a:path w="986881" h="1489676">
                <a:moveTo>
                  <a:pt x="0" y="0"/>
                </a:moveTo>
                <a:lnTo>
                  <a:pt x="986881" y="0"/>
                </a:lnTo>
                <a:lnTo>
                  <a:pt x="986881" y="1489676"/>
                </a:lnTo>
                <a:lnTo>
                  <a:pt x="0" y="1489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7521771" y="9626320"/>
            <a:ext cx="50375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08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931844" y="3282144"/>
            <a:ext cx="1940145" cy="1861356"/>
            <a:chOff x="0" y="0"/>
            <a:chExt cx="1953788" cy="187444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53788" cy="1874445"/>
            </a:xfrm>
            <a:custGeom>
              <a:avLst/>
              <a:gdLst/>
              <a:ahLst/>
              <a:cxnLst/>
              <a:rect l="l" t="t" r="r" b="b"/>
              <a:pathLst>
                <a:path w="1953788" h="1874445">
                  <a:moveTo>
                    <a:pt x="0" y="0"/>
                  </a:moveTo>
                  <a:lnTo>
                    <a:pt x="1953788" y="0"/>
                  </a:lnTo>
                  <a:lnTo>
                    <a:pt x="1953788" y="1874445"/>
                  </a:lnTo>
                  <a:lnTo>
                    <a:pt x="0" y="1874445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61925"/>
              <a:ext cx="1953788" cy="2036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599"/>
                </a:lnSpc>
              </a:pPr>
              <a:r>
                <a:rPr lang="en-US" sz="9000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932880" y="2108123"/>
            <a:ext cx="1147901" cy="75115"/>
            <a:chOff x="0" y="0"/>
            <a:chExt cx="302328" cy="197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2328" cy="19783"/>
            </a:xfrm>
            <a:custGeom>
              <a:avLst/>
              <a:gdLst/>
              <a:ahLst/>
              <a:cxnLst/>
              <a:rect l="l" t="t" r="r" b="b"/>
              <a:pathLst>
                <a:path w="302328" h="19783">
                  <a:moveTo>
                    <a:pt x="0" y="0"/>
                  </a:moveTo>
                  <a:lnTo>
                    <a:pt x="302328" y="0"/>
                  </a:lnTo>
                  <a:lnTo>
                    <a:pt x="302328" y="19783"/>
                  </a:lnTo>
                  <a:lnTo>
                    <a:pt x="0" y="1978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02328" cy="57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932880" y="3964898"/>
            <a:ext cx="807124" cy="8071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932880" y="6534148"/>
            <a:ext cx="807124" cy="80712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874715" y="3964898"/>
            <a:ext cx="807124" cy="80712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874715" y="6534148"/>
            <a:ext cx="807124" cy="80712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-358064" y="-268546"/>
            <a:ext cx="2290944" cy="2290944"/>
          </a:xfrm>
          <a:custGeom>
            <a:avLst/>
            <a:gdLst/>
            <a:ahLst/>
            <a:cxnLst/>
            <a:rect l="l" t="t" r="r" b="b"/>
            <a:pathLst>
              <a:path w="2290944" h="2290944">
                <a:moveTo>
                  <a:pt x="0" y="0"/>
                </a:moveTo>
                <a:lnTo>
                  <a:pt x="2290944" y="0"/>
                </a:lnTo>
                <a:lnTo>
                  <a:pt x="2290944" y="2290944"/>
                </a:lnTo>
                <a:lnTo>
                  <a:pt x="0" y="22909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7028331" y="132088"/>
            <a:ext cx="986881" cy="1489676"/>
          </a:xfrm>
          <a:custGeom>
            <a:avLst/>
            <a:gdLst/>
            <a:ahLst/>
            <a:cxnLst/>
            <a:rect l="l" t="t" r="r" b="b"/>
            <a:pathLst>
              <a:path w="986881" h="1489676">
                <a:moveTo>
                  <a:pt x="0" y="0"/>
                </a:moveTo>
                <a:lnTo>
                  <a:pt x="986881" y="0"/>
                </a:lnTo>
                <a:lnTo>
                  <a:pt x="986881" y="1489676"/>
                </a:lnTo>
                <a:lnTo>
                  <a:pt x="0" y="1489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17521771" y="9626320"/>
            <a:ext cx="503758" cy="2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3017686" y="0"/>
            <a:ext cx="5270314" cy="10287000"/>
            <a:chOff x="0" y="0"/>
            <a:chExt cx="1388066" cy="270933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88066" cy="2709333"/>
            </a:xfrm>
            <a:custGeom>
              <a:avLst/>
              <a:gdLst/>
              <a:ahLst/>
              <a:cxnLst/>
              <a:rect l="l" t="t" r="r" b="b"/>
              <a:pathLst>
                <a:path w="1388066" h="2709333">
                  <a:moveTo>
                    <a:pt x="0" y="0"/>
                  </a:moveTo>
                  <a:lnTo>
                    <a:pt x="1388066" y="0"/>
                  </a:lnTo>
                  <a:lnTo>
                    <a:pt x="138806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F20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38806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1453725" y="2543150"/>
            <a:ext cx="5574605" cy="5422571"/>
          </a:xfrm>
          <a:custGeom>
            <a:avLst/>
            <a:gdLst/>
            <a:ahLst/>
            <a:cxnLst/>
            <a:rect l="l" t="t" r="r" b="b"/>
            <a:pathLst>
              <a:path w="5574605" h="5422571">
                <a:moveTo>
                  <a:pt x="0" y="0"/>
                </a:moveTo>
                <a:lnTo>
                  <a:pt x="5574606" y="0"/>
                </a:lnTo>
                <a:lnTo>
                  <a:pt x="5574606" y="5422570"/>
                </a:lnTo>
                <a:lnTo>
                  <a:pt x="0" y="5422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1881796" y="2326113"/>
            <a:ext cx="7448574" cy="77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37"/>
              </a:lnSpc>
            </a:pPr>
            <a:r>
              <a:rPr lang="en-US" sz="5497" b="1">
                <a:solidFill>
                  <a:srgbClr val="1F20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OBJECTIVES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060377" y="4163642"/>
            <a:ext cx="552131" cy="3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143728" y="3917273"/>
            <a:ext cx="3083287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Analyze customer and campaign performance in June and July 2024 compared to the same months in 2025.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060377" y="6732892"/>
            <a:ext cx="552131" cy="3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143728" y="6486523"/>
            <a:ext cx="3083287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Provide interactive dashboards for decision-makers to monitor performance in real time.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002212" y="4163642"/>
            <a:ext cx="552131" cy="3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085563" y="3917273"/>
            <a:ext cx="2963038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Identify key trends and insights on new vs. returning users, product sales, and campaign effectiveness.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002212" y="6732892"/>
            <a:ext cx="552131" cy="3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085563" y="6486523"/>
            <a:ext cx="2963038" cy="246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Deliver actionable recommendations to improve targeting, customer engagement, and ROI in future campaigns.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lang="en-US" sz="20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6" name="Group 36"/>
          <p:cNvGrpSpPr/>
          <p:nvPr/>
        </p:nvGrpSpPr>
        <p:grpSpPr>
          <a:xfrm>
            <a:off x="17259300" y="9258337"/>
            <a:ext cx="1028700" cy="1028700"/>
            <a:chOff x="0" y="0"/>
            <a:chExt cx="270933" cy="270933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8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7521771" y="9626357"/>
            <a:ext cx="50375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551</Words>
  <Application>Microsoft Office PowerPoint</Application>
  <PresentationFormat>Custom</PresentationFormat>
  <Paragraphs>173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Canva Sans Bold</vt:lpstr>
      <vt:lpstr>Montserrat</vt:lpstr>
      <vt:lpstr>Open Sans</vt:lpstr>
      <vt:lpstr>Open Sans Bold</vt:lpstr>
      <vt:lpstr>Montserrat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Campaigns Presentation</dc:title>
  <cp:lastModifiedBy>Yomna gamal hussein</cp:lastModifiedBy>
  <cp:revision>2</cp:revision>
  <dcterms:created xsi:type="dcterms:W3CDTF">2006-08-16T00:00:00Z</dcterms:created>
  <dcterms:modified xsi:type="dcterms:W3CDTF">2025-09-19T00:59:14Z</dcterms:modified>
  <dc:identifier>DAGvuTzarUw</dc:identifier>
</cp:coreProperties>
</file>